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 id="2147483778" r:id="rId5"/>
    <p:sldMasterId id="2147483782" r:id="rId6"/>
  </p:sldMasterIdLst>
  <p:notesMasterIdLst>
    <p:notesMasterId r:id="rId19"/>
  </p:notesMasterIdLst>
  <p:sldIdLst>
    <p:sldId id="286" r:id="rId7"/>
    <p:sldId id="2145705867" r:id="rId8"/>
    <p:sldId id="2145705874" r:id="rId9"/>
    <p:sldId id="2145705869" r:id="rId10"/>
    <p:sldId id="2145705883" r:id="rId11"/>
    <p:sldId id="2145705877" r:id="rId12"/>
    <p:sldId id="2145705878" r:id="rId13"/>
    <p:sldId id="2145705881" r:id="rId14"/>
    <p:sldId id="2145705868" r:id="rId15"/>
    <p:sldId id="2145705875" r:id="rId16"/>
    <p:sldId id="2145705876" r:id="rId17"/>
    <p:sldId id="321" r:id="rId18"/>
  </p:sldIdLst>
  <p:sldSz cx="24382413" cy="13716000"/>
  <p:notesSz cx="6858000" cy="9144000"/>
  <p:defaultText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ECEFDC0-9043-8F4C-9AB8-B669A52BEE11}">
          <p14:sldIdLst>
            <p14:sldId id="286"/>
            <p14:sldId id="2145705867"/>
            <p14:sldId id="2145705874"/>
            <p14:sldId id="2145705869"/>
          </p14:sldIdLst>
        </p14:section>
        <p14:section name="AUTO MISSION (AXA France)" id="{30E1F05D-2EA2-4D73-9C82-CE031A3EE31E}">
          <p14:sldIdLst>
            <p14:sldId id="2145705883"/>
            <p14:sldId id="2145705877"/>
          </p14:sldIdLst>
        </p14:section>
        <p14:section name="AUTO MISSION (MMA)" id="{83213005-9B60-4082-AF9C-6588574C7883}">
          <p14:sldIdLst>
            <p14:sldId id="2145705878"/>
            <p14:sldId id="2145705881"/>
          </p14:sldIdLst>
        </p14:section>
        <p14:section name="OFFRE BUDGETAIRE" id="{26C6D2CE-234F-4476-B375-297B5F1E062D}">
          <p14:sldIdLst>
            <p14:sldId id="2145705868"/>
            <p14:sldId id="2145705875"/>
            <p14:sldId id="2145705876"/>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5D0D"/>
    <a:srgbClr val="D12258"/>
    <a:srgbClr val="007585"/>
    <a:srgbClr val="EA2537"/>
    <a:srgbClr val="A71B70"/>
    <a:srgbClr val="28B0C3"/>
    <a:srgbClr val="E5EFF0"/>
    <a:srgbClr val="46535E"/>
    <a:srgbClr val="01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6"/>
    <p:restoredTop sz="87427" autoAdjust="0"/>
  </p:normalViewPr>
  <p:slideViewPr>
    <p:cSldViewPr snapToGrid="0" snapToObjects="1">
      <p:cViewPr varScale="1">
        <p:scale>
          <a:sx n="50" d="100"/>
          <a:sy n="50" d="100"/>
        </p:scale>
        <p:origin x="846" y="5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çois BOUSSENGUI" userId="bac7c5bb-8eda-4ccf-a61b-1d32ef725a9a" providerId="ADAL" clId="{690B4248-2580-4C89-8A63-CD42BB218096}"/>
    <pc:docChg chg="undo custSel modSld">
      <pc:chgData name="François BOUSSENGUI" userId="bac7c5bb-8eda-4ccf-a61b-1d32ef725a9a" providerId="ADAL" clId="{690B4248-2580-4C89-8A63-CD42BB218096}" dt="2025-03-24T10:35:20.330" v="211" actId="13926"/>
      <pc:docMkLst>
        <pc:docMk/>
      </pc:docMkLst>
      <pc:sldChg chg="modSp mod">
        <pc:chgData name="François BOUSSENGUI" userId="bac7c5bb-8eda-4ccf-a61b-1d32ef725a9a" providerId="ADAL" clId="{690B4248-2580-4C89-8A63-CD42BB218096}" dt="2025-03-24T10:25:43.444" v="12" actId="207"/>
        <pc:sldMkLst>
          <pc:docMk/>
          <pc:sldMk cId="915545628" sldId="286"/>
        </pc:sldMkLst>
        <pc:spChg chg="mod">
          <ac:chgData name="François BOUSSENGUI" userId="bac7c5bb-8eda-4ccf-a61b-1d32ef725a9a" providerId="ADAL" clId="{690B4248-2580-4C89-8A63-CD42BB218096}" dt="2025-03-24T10:25:43.444" v="12" actId="207"/>
          <ac:spMkLst>
            <pc:docMk/>
            <pc:sldMk cId="915545628" sldId="286"/>
            <ac:spMk id="3" creationId="{156ABE95-9A39-3D4C-A23F-A10B86F38DEF}"/>
          </ac:spMkLst>
        </pc:spChg>
      </pc:sldChg>
      <pc:sldChg chg="modSp mod">
        <pc:chgData name="François BOUSSENGUI" userId="bac7c5bb-8eda-4ccf-a61b-1d32ef725a9a" providerId="ADAL" clId="{690B4248-2580-4C89-8A63-CD42BB218096}" dt="2025-03-24T10:35:20.330" v="211" actId="13926"/>
        <pc:sldMkLst>
          <pc:docMk/>
          <pc:sldMk cId="3077902075" sldId="2145705867"/>
        </pc:sldMkLst>
        <pc:spChg chg="mod">
          <ac:chgData name="François BOUSSENGUI" userId="bac7c5bb-8eda-4ccf-a61b-1d32ef725a9a" providerId="ADAL" clId="{690B4248-2580-4C89-8A63-CD42BB218096}" dt="2025-03-24T10:34:20.382" v="207" actId="20577"/>
          <ac:spMkLst>
            <pc:docMk/>
            <pc:sldMk cId="3077902075" sldId="2145705867"/>
            <ac:spMk id="6" creationId="{B5FB8F85-FB19-AA1F-B6AA-F2CA379CC1EC}"/>
          </ac:spMkLst>
        </pc:spChg>
        <pc:spChg chg="mod">
          <ac:chgData name="François BOUSSENGUI" userId="bac7c5bb-8eda-4ccf-a61b-1d32ef725a9a" providerId="ADAL" clId="{690B4248-2580-4C89-8A63-CD42BB218096}" dt="2025-03-24T10:35:20.330" v="211" actId="13926"/>
          <ac:spMkLst>
            <pc:docMk/>
            <pc:sldMk cId="3077902075" sldId="2145705867"/>
            <ac:spMk id="24" creationId="{25D9693F-01A4-63AD-59A4-962113067B75}"/>
          </ac:spMkLst>
        </pc:spChg>
      </pc:sldChg>
      <pc:sldChg chg="modSp mod">
        <pc:chgData name="François BOUSSENGUI" userId="bac7c5bb-8eda-4ccf-a61b-1d32ef725a9a" providerId="ADAL" clId="{690B4248-2580-4C89-8A63-CD42BB218096}" dt="2025-03-24T10:28:41.678" v="198" actId="207"/>
        <pc:sldMkLst>
          <pc:docMk/>
          <pc:sldMk cId="1334956930" sldId="2145705868"/>
        </pc:sldMkLst>
        <pc:spChg chg="mod">
          <ac:chgData name="François BOUSSENGUI" userId="bac7c5bb-8eda-4ccf-a61b-1d32ef725a9a" providerId="ADAL" clId="{690B4248-2580-4C89-8A63-CD42BB218096}" dt="2025-03-24T10:28:41.678" v="198" actId="207"/>
          <ac:spMkLst>
            <pc:docMk/>
            <pc:sldMk cId="1334956930" sldId="2145705868"/>
            <ac:spMk id="3" creationId="{87628645-C2CB-07E7-0556-C017E7136A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598D5-A3FE-0C4E-B933-B87520E8EF4C}" type="datetimeFigureOut">
              <a:rPr lang="en-GB" smtClean="0"/>
              <a:t>24/03/2025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F102A-BCD4-D14F-9CE7-7BB6C2F4C31B}" type="slidenum">
              <a:rPr lang="en-GB" smtClean="0"/>
              <a:t>‹N°›</a:t>
            </a:fld>
            <a:endParaRPr lang="en-GB"/>
          </a:p>
        </p:txBody>
      </p:sp>
    </p:spTree>
    <p:extLst>
      <p:ext uri="{BB962C8B-B14F-4D97-AF65-F5344CB8AC3E}">
        <p14:creationId xmlns:p14="http://schemas.microsoft.com/office/powerpoint/2010/main" val="138916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AF102A-BCD4-D14F-9CE7-7BB6C2F4C31B}" type="slidenum">
              <a:rPr lang="en-GB" smtClean="0"/>
              <a:t>1</a:t>
            </a:fld>
            <a:endParaRPr lang="en-GB"/>
          </a:p>
        </p:txBody>
      </p:sp>
    </p:spTree>
    <p:extLst>
      <p:ext uri="{BB962C8B-B14F-4D97-AF65-F5344CB8AC3E}">
        <p14:creationId xmlns:p14="http://schemas.microsoft.com/office/powerpoint/2010/main" val="70753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AF102A-BCD4-D14F-9CE7-7BB6C2F4C31B}" type="slidenum">
              <a:rPr lang="en-GB" smtClean="0"/>
              <a:t>12</a:t>
            </a:fld>
            <a:endParaRPr lang="en-GB"/>
          </a:p>
        </p:txBody>
      </p:sp>
    </p:spTree>
    <p:extLst>
      <p:ext uri="{BB962C8B-B14F-4D97-AF65-F5344CB8AC3E}">
        <p14:creationId xmlns:p14="http://schemas.microsoft.com/office/powerpoint/2010/main" val="2068914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4.png"/><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jp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8380413" y="0"/>
            <a:ext cx="16002000" cy="13715107"/>
          </a:xfrm>
          <a:solidFill>
            <a:schemeClr val="bg1">
              <a:lumMod val="95000"/>
            </a:schemeClr>
          </a:solidFill>
        </p:spPr>
        <p:txBody>
          <a:bodyPr tIns="5577840"/>
          <a:lstStyle>
            <a:lvl1pPr algn="ctr">
              <a:defRPr b="0">
                <a:solidFill>
                  <a:schemeClr val="tx1"/>
                </a:solidFill>
              </a:defRPr>
            </a:lvl1pPr>
          </a:lstStyle>
          <a:p>
            <a:r>
              <a:rPr lang="fr-FR"/>
              <a:t>Cliquez sur l'icône pour ajouter une image</a:t>
            </a:r>
            <a:endParaRPr lang="en-GB" dirty="0"/>
          </a:p>
        </p:txBody>
      </p:sp>
      <p:sp>
        <p:nvSpPr>
          <p:cNvPr id="15" name="Footer Placeholder 3">
            <a:extLst>
              <a:ext uri="{FF2B5EF4-FFF2-40B4-BE49-F238E27FC236}">
                <a16:creationId xmlns:a16="http://schemas.microsoft.com/office/drawing/2014/main" id="{4B6B1ED1-5316-E04D-A8BF-883351F21FBC}"/>
              </a:ext>
            </a:extLst>
          </p:cNvPr>
          <p:cNvSpPr>
            <a:spLocks noGrp="1"/>
          </p:cNvSpPr>
          <p:nvPr>
            <p:ph type="ftr" sz="quarter" idx="3"/>
          </p:nvPr>
        </p:nvSpPr>
        <p:spPr>
          <a:xfrm>
            <a:off x="732915" y="12554568"/>
            <a:ext cx="6883909"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a:t>Legal Copy Helvetica Regular 8/9.6 AA Gray</a:t>
            </a:r>
            <a:endParaRPr lang="en-GB" dirty="0"/>
          </a:p>
        </p:txBody>
      </p:sp>
      <p:sp>
        <p:nvSpPr>
          <p:cNvPr id="17" name="Text Placeholder 4">
            <a:extLst>
              <a:ext uri="{FF2B5EF4-FFF2-40B4-BE49-F238E27FC236}">
                <a16:creationId xmlns:a16="http://schemas.microsoft.com/office/drawing/2014/main" id="{DF511AC0-4696-F14A-A241-063B95D00CE3}"/>
              </a:ext>
            </a:extLst>
          </p:cNvPr>
          <p:cNvSpPr>
            <a:spLocks noGrp="1"/>
          </p:cNvSpPr>
          <p:nvPr>
            <p:ph type="body" sz="quarter" idx="16" hasCustomPrompt="1"/>
          </p:nvPr>
        </p:nvSpPr>
        <p:spPr>
          <a:xfrm>
            <a:off x="732916" y="3124200"/>
            <a:ext cx="6883910" cy="8803943"/>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bg1"/>
                </a:solidFill>
              </a:defRPr>
            </a:lvl1pPr>
            <a:lvl2pPr>
              <a:lnSpc>
                <a:spcPct val="100000"/>
              </a:lnSpc>
              <a:spcBef>
                <a:spcPts val="1000"/>
              </a:spcBef>
              <a:defRPr sz="4000">
                <a:solidFill>
                  <a:schemeClr val="bg1"/>
                </a:solidFill>
              </a:defRPr>
            </a:lvl2pPr>
            <a:lvl3pPr marL="0" indent="0">
              <a:lnSpc>
                <a:spcPct val="100000"/>
              </a:lnSpc>
              <a:spcBef>
                <a:spcPts val="4000"/>
              </a:spcBef>
              <a:spcAft>
                <a:spcPts val="1000"/>
              </a:spcAft>
              <a:buNone/>
              <a:defRPr sz="2400">
                <a:solidFill>
                  <a:schemeClr val="bg1"/>
                </a:solidFill>
              </a:defRPr>
            </a:lvl3pPr>
            <a:lvl4pPr marL="0" indent="0">
              <a:lnSpc>
                <a:spcPct val="100000"/>
              </a:lnSpc>
              <a:spcBef>
                <a:spcPts val="1000"/>
              </a:spcBef>
              <a:spcAft>
                <a:spcPts val="1000"/>
              </a:spcAft>
              <a:buNone/>
              <a:tabLst/>
              <a:defRPr>
                <a:solidFill>
                  <a:schemeClr val="bg1"/>
                </a:solidFill>
              </a:defRPr>
            </a:lvl4pPr>
            <a:lvl5pPr marL="0" indent="0">
              <a:lnSpc>
                <a:spcPct val="100000"/>
              </a:lnSpc>
              <a:spcBef>
                <a:spcPts val="1000"/>
              </a:spcBef>
              <a:spcAft>
                <a:spcPts val="1000"/>
              </a:spcAft>
              <a:buNone/>
              <a:tabLst/>
              <a:defRPr>
                <a:solidFill>
                  <a:schemeClr val="bg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6291669A-E186-4DFC-803E-999109B78BF4}"/>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75340BA6-8D61-49E8-8AF3-FFC4A8306164}"/>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9" name="Graphic 8">
            <a:extLst>
              <a:ext uri="{FF2B5EF4-FFF2-40B4-BE49-F238E27FC236}">
                <a16:creationId xmlns:a16="http://schemas.microsoft.com/office/drawing/2014/main" id="{CDC294EF-1570-4686-8B4C-6B2B309B2014}"/>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373789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0" name="Picture Placeholder 9">
            <a:extLst>
              <a:ext uri="{FF2B5EF4-FFF2-40B4-BE49-F238E27FC236}">
                <a16:creationId xmlns:a16="http://schemas.microsoft.com/office/drawing/2014/main" id="{13ABD6EA-57B1-E841-A2FC-D564D9E5FDC6}"/>
              </a:ext>
            </a:extLst>
          </p:cNvPr>
          <p:cNvSpPr>
            <a:spLocks noGrp="1"/>
          </p:cNvSpPr>
          <p:nvPr>
            <p:ph type="pic" sz="quarter" idx="14"/>
          </p:nvPr>
        </p:nvSpPr>
        <p:spPr>
          <a:xfrm>
            <a:off x="2293035" y="3124200"/>
            <a:ext cx="3796869" cy="4614325"/>
          </a:xfrm>
          <a:noFill/>
        </p:spPr>
        <p:txBody>
          <a:bodyPr/>
          <a:lstStyle>
            <a:lvl1pPr>
              <a:defRPr b="0"/>
            </a:lvl1pPr>
          </a:lstStyle>
          <a:p>
            <a:r>
              <a:rPr lang="fr-FR"/>
              <a:t>Cliquez sur l'icône pour ajouter une image</a:t>
            </a:r>
            <a:endParaRPr lang="en-GB" dirty="0"/>
          </a:p>
        </p:txBody>
      </p:sp>
      <p:sp>
        <p:nvSpPr>
          <p:cNvPr id="12" name="Text Placeholder 11">
            <a:extLst>
              <a:ext uri="{FF2B5EF4-FFF2-40B4-BE49-F238E27FC236}">
                <a16:creationId xmlns:a16="http://schemas.microsoft.com/office/drawing/2014/main" id="{6610D141-49A2-A047-8FB7-140EBDBBC4B0}"/>
              </a:ext>
            </a:extLst>
          </p:cNvPr>
          <p:cNvSpPr>
            <a:spLocks noGrp="1"/>
          </p:cNvSpPr>
          <p:nvPr>
            <p:ph type="body" sz="quarter" idx="15" hasCustomPrompt="1"/>
          </p:nvPr>
        </p:nvSpPr>
        <p:spPr>
          <a:xfrm>
            <a:off x="2264900" y="8003904"/>
            <a:ext cx="3812344" cy="2392363"/>
          </a:xfrm>
        </p:spPr>
        <p:txBody>
          <a:bodyPr/>
          <a:lstStyle>
            <a:lvl1pPr>
              <a:lnSpc>
                <a:spcPct val="100000"/>
              </a:lnSpc>
              <a:spcAft>
                <a:spcPts val="600"/>
              </a:spcAf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3" name="Picture Placeholder 9">
            <a:extLst>
              <a:ext uri="{FF2B5EF4-FFF2-40B4-BE49-F238E27FC236}">
                <a16:creationId xmlns:a16="http://schemas.microsoft.com/office/drawing/2014/main" id="{37A97B9B-8660-E34D-8A5E-ED215B1104FD}"/>
              </a:ext>
            </a:extLst>
          </p:cNvPr>
          <p:cNvSpPr>
            <a:spLocks noGrp="1"/>
          </p:cNvSpPr>
          <p:nvPr>
            <p:ph type="pic" sz="quarter" idx="16"/>
          </p:nvPr>
        </p:nvSpPr>
        <p:spPr>
          <a:xfrm>
            <a:off x="7620001" y="3124200"/>
            <a:ext cx="3796869" cy="4614325"/>
          </a:xfrm>
          <a:noFill/>
        </p:spPr>
        <p:txBody>
          <a:bodyPr/>
          <a:lstStyle>
            <a:lvl1pPr>
              <a:defRPr b="0"/>
            </a:lvl1pPr>
          </a:lstStyle>
          <a:p>
            <a:r>
              <a:rPr lang="fr-FR"/>
              <a:t>Cliquez sur l'icône pour ajouter une image</a:t>
            </a:r>
            <a:endParaRPr lang="en-GB" dirty="0"/>
          </a:p>
        </p:txBody>
      </p:sp>
      <p:sp>
        <p:nvSpPr>
          <p:cNvPr id="14" name="Text Placeholder 11">
            <a:extLst>
              <a:ext uri="{FF2B5EF4-FFF2-40B4-BE49-F238E27FC236}">
                <a16:creationId xmlns:a16="http://schemas.microsoft.com/office/drawing/2014/main" id="{9BEC9BDE-AEC9-004B-A6D3-C047F4216329}"/>
              </a:ext>
            </a:extLst>
          </p:cNvPr>
          <p:cNvSpPr>
            <a:spLocks noGrp="1"/>
          </p:cNvSpPr>
          <p:nvPr>
            <p:ph type="body" sz="quarter" idx="17" hasCustomPrompt="1"/>
          </p:nvPr>
        </p:nvSpPr>
        <p:spPr>
          <a:xfrm>
            <a:off x="7596555"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5" name="Picture Placeholder 9">
            <a:extLst>
              <a:ext uri="{FF2B5EF4-FFF2-40B4-BE49-F238E27FC236}">
                <a16:creationId xmlns:a16="http://schemas.microsoft.com/office/drawing/2014/main" id="{1591472C-0982-C04B-B734-610F55B85769}"/>
              </a:ext>
            </a:extLst>
          </p:cNvPr>
          <p:cNvSpPr>
            <a:spLocks noGrp="1"/>
          </p:cNvSpPr>
          <p:nvPr>
            <p:ph type="pic" sz="quarter" idx="18"/>
          </p:nvPr>
        </p:nvSpPr>
        <p:spPr>
          <a:xfrm>
            <a:off x="12946967" y="3124200"/>
            <a:ext cx="3796869" cy="4614325"/>
          </a:xfrm>
          <a:noFill/>
        </p:spPr>
        <p:txBody>
          <a:bodyPr/>
          <a:lstStyle>
            <a:lvl1pPr>
              <a:defRPr b="0"/>
            </a:lvl1pPr>
          </a:lstStyle>
          <a:p>
            <a:r>
              <a:rPr lang="fr-FR"/>
              <a:t>Cliquez sur l'icône pour ajouter une image</a:t>
            </a:r>
            <a:endParaRPr lang="en-GB" dirty="0"/>
          </a:p>
        </p:txBody>
      </p:sp>
      <p:sp>
        <p:nvSpPr>
          <p:cNvPr id="16" name="Text Placeholder 11">
            <a:extLst>
              <a:ext uri="{FF2B5EF4-FFF2-40B4-BE49-F238E27FC236}">
                <a16:creationId xmlns:a16="http://schemas.microsoft.com/office/drawing/2014/main" id="{960251DD-ACC3-EA47-91CA-CB389DDF49AA}"/>
              </a:ext>
            </a:extLst>
          </p:cNvPr>
          <p:cNvSpPr>
            <a:spLocks noGrp="1"/>
          </p:cNvSpPr>
          <p:nvPr>
            <p:ph type="body" sz="quarter" idx="19" hasCustomPrompt="1"/>
          </p:nvPr>
        </p:nvSpPr>
        <p:spPr>
          <a:xfrm>
            <a:off x="12928210"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7" name="Picture Placeholder 9">
            <a:extLst>
              <a:ext uri="{FF2B5EF4-FFF2-40B4-BE49-F238E27FC236}">
                <a16:creationId xmlns:a16="http://schemas.microsoft.com/office/drawing/2014/main" id="{313F46F7-0EF6-244D-A236-B4BEBB2D08F1}"/>
              </a:ext>
            </a:extLst>
          </p:cNvPr>
          <p:cNvSpPr>
            <a:spLocks noGrp="1"/>
          </p:cNvSpPr>
          <p:nvPr>
            <p:ph type="pic" sz="quarter" idx="20"/>
          </p:nvPr>
        </p:nvSpPr>
        <p:spPr>
          <a:xfrm>
            <a:off x="18273933" y="3124200"/>
            <a:ext cx="3796869" cy="4614325"/>
          </a:xfrm>
          <a:noFill/>
        </p:spPr>
        <p:txBody>
          <a:bodyPr/>
          <a:lstStyle>
            <a:lvl1pPr>
              <a:defRPr b="0"/>
            </a:lvl1pPr>
          </a:lstStyle>
          <a:p>
            <a:r>
              <a:rPr lang="fr-FR"/>
              <a:t>Cliquez sur l'icône pour ajouter une image</a:t>
            </a:r>
            <a:endParaRPr lang="en-GB" dirty="0"/>
          </a:p>
        </p:txBody>
      </p:sp>
      <p:sp>
        <p:nvSpPr>
          <p:cNvPr id="18" name="Text Placeholder 11">
            <a:extLst>
              <a:ext uri="{FF2B5EF4-FFF2-40B4-BE49-F238E27FC236}">
                <a16:creationId xmlns:a16="http://schemas.microsoft.com/office/drawing/2014/main" id="{143326D2-32A3-424F-A62C-215653886E75}"/>
              </a:ext>
            </a:extLst>
          </p:cNvPr>
          <p:cNvSpPr>
            <a:spLocks noGrp="1"/>
          </p:cNvSpPr>
          <p:nvPr>
            <p:ph type="body" sz="quarter" idx="21" hasCustomPrompt="1"/>
          </p:nvPr>
        </p:nvSpPr>
        <p:spPr>
          <a:xfrm>
            <a:off x="18245798"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p:txBody>
          <a:bodyPr/>
          <a:lstStyle/>
          <a:p>
            <a:r>
              <a:rPr lang="en-GB" dirty="0"/>
              <a:t>Speakers – click to add title</a:t>
            </a:r>
          </a:p>
        </p:txBody>
      </p:sp>
    </p:spTree>
    <p:extLst>
      <p:ext uri="{BB962C8B-B14F-4D97-AF65-F5344CB8AC3E}">
        <p14:creationId xmlns:p14="http://schemas.microsoft.com/office/powerpoint/2010/main" val="233199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11">
            <a:extLst>
              <a:ext uri="{FF2B5EF4-FFF2-40B4-BE49-F238E27FC236}">
                <a16:creationId xmlns:a16="http://schemas.microsoft.com/office/drawing/2014/main" id="{6610D141-49A2-A047-8FB7-140EBDBBC4B0}"/>
              </a:ext>
            </a:extLst>
          </p:cNvPr>
          <p:cNvSpPr>
            <a:spLocks noGrp="1"/>
          </p:cNvSpPr>
          <p:nvPr>
            <p:ph type="body" sz="quarter" idx="15" hasCustomPrompt="1"/>
          </p:nvPr>
        </p:nvSpPr>
        <p:spPr>
          <a:xfrm>
            <a:off x="2250832"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19" name="Text Placeholder 2">
            <a:extLst>
              <a:ext uri="{FF2B5EF4-FFF2-40B4-BE49-F238E27FC236}">
                <a16:creationId xmlns:a16="http://schemas.microsoft.com/office/drawing/2014/main" id="{E49045D9-F474-534B-B66E-E6ADDDF84880}"/>
              </a:ext>
            </a:extLst>
          </p:cNvPr>
          <p:cNvSpPr>
            <a:spLocks noGrp="1"/>
          </p:cNvSpPr>
          <p:nvPr>
            <p:ph type="body" idx="1" hasCustomPrompt="1"/>
          </p:nvPr>
        </p:nvSpPr>
        <p:spPr>
          <a:xfrm>
            <a:off x="2049556"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0" name="Text Placeholder 2">
            <a:extLst>
              <a:ext uri="{FF2B5EF4-FFF2-40B4-BE49-F238E27FC236}">
                <a16:creationId xmlns:a16="http://schemas.microsoft.com/office/drawing/2014/main" id="{54251FBB-F5DB-CF4D-9F5D-7C56555892F7}"/>
              </a:ext>
            </a:extLst>
          </p:cNvPr>
          <p:cNvSpPr>
            <a:spLocks noGrp="1"/>
          </p:cNvSpPr>
          <p:nvPr>
            <p:ph type="body" idx="16" hasCustomPrompt="1"/>
          </p:nvPr>
        </p:nvSpPr>
        <p:spPr>
          <a:xfrm>
            <a:off x="7405691"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1" name="Text Placeholder 2">
            <a:extLst>
              <a:ext uri="{FF2B5EF4-FFF2-40B4-BE49-F238E27FC236}">
                <a16:creationId xmlns:a16="http://schemas.microsoft.com/office/drawing/2014/main" id="{F79A4968-9A45-1F43-9FBF-F939A432017B}"/>
              </a:ext>
            </a:extLst>
          </p:cNvPr>
          <p:cNvSpPr>
            <a:spLocks noGrp="1"/>
          </p:cNvSpPr>
          <p:nvPr>
            <p:ph type="body" idx="17" hasCustomPrompt="1"/>
          </p:nvPr>
        </p:nvSpPr>
        <p:spPr>
          <a:xfrm>
            <a:off x="12761826" y="2945890"/>
            <a:ext cx="4214896" cy="1647824"/>
          </a:xfrm>
        </p:spPr>
        <p:txBody>
          <a:bodyPr anchor="t"/>
          <a:lstStyle>
            <a:lvl1pPr marL="0" indent="0" algn="ctr">
              <a:spcAft>
                <a:spcPts val="0"/>
              </a:spcAft>
              <a:buNone/>
              <a:defRPr sz="10000" b="0" i="0" spc="-100" baseline="0">
                <a:solidFill>
                  <a:schemeClr val="accent2"/>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2" name="Text Placeholder 2">
            <a:extLst>
              <a:ext uri="{FF2B5EF4-FFF2-40B4-BE49-F238E27FC236}">
                <a16:creationId xmlns:a16="http://schemas.microsoft.com/office/drawing/2014/main" id="{81177350-D59D-1A4B-866F-F6B33BFE23C9}"/>
              </a:ext>
            </a:extLst>
          </p:cNvPr>
          <p:cNvSpPr>
            <a:spLocks noGrp="1"/>
          </p:cNvSpPr>
          <p:nvPr>
            <p:ph type="body" idx="18" hasCustomPrompt="1"/>
          </p:nvPr>
        </p:nvSpPr>
        <p:spPr>
          <a:xfrm>
            <a:off x="18117961"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3" name="Text Placeholder 11">
            <a:extLst>
              <a:ext uri="{FF2B5EF4-FFF2-40B4-BE49-F238E27FC236}">
                <a16:creationId xmlns:a16="http://schemas.microsoft.com/office/drawing/2014/main" id="{CFCF217A-3A08-6B4F-B3FF-408C4E3EF83E}"/>
              </a:ext>
            </a:extLst>
          </p:cNvPr>
          <p:cNvSpPr>
            <a:spLocks noGrp="1"/>
          </p:cNvSpPr>
          <p:nvPr>
            <p:ph type="body" sz="quarter" idx="19" hasCustomPrompt="1"/>
          </p:nvPr>
        </p:nvSpPr>
        <p:spPr>
          <a:xfrm>
            <a:off x="7582488"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24" name="Text Placeholder 11">
            <a:extLst>
              <a:ext uri="{FF2B5EF4-FFF2-40B4-BE49-F238E27FC236}">
                <a16:creationId xmlns:a16="http://schemas.microsoft.com/office/drawing/2014/main" id="{2A7FD1F4-E4CD-AF49-AF5B-9130F9B4A088}"/>
              </a:ext>
            </a:extLst>
          </p:cNvPr>
          <p:cNvSpPr>
            <a:spLocks noGrp="1"/>
          </p:cNvSpPr>
          <p:nvPr>
            <p:ph type="body" sz="quarter" idx="20" hasCustomPrompt="1"/>
          </p:nvPr>
        </p:nvSpPr>
        <p:spPr>
          <a:xfrm>
            <a:off x="12914144"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25" name="Text Placeholder 11">
            <a:extLst>
              <a:ext uri="{FF2B5EF4-FFF2-40B4-BE49-F238E27FC236}">
                <a16:creationId xmlns:a16="http://schemas.microsoft.com/office/drawing/2014/main" id="{5C32491C-7CCF-1342-BDE0-FE357B42D453}"/>
              </a:ext>
            </a:extLst>
          </p:cNvPr>
          <p:cNvSpPr>
            <a:spLocks noGrp="1"/>
          </p:cNvSpPr>
          <p:nvPr>
            <p:ph type="body" sz="quarter" idx="21" hasCustomPrompt="1"/>
          </p:nvPr>
        </p:nvSpPr>
        <p:spPr>
          <a:xfrm>
            <a:off x="18245799"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1"/>
                </a:solidFill>
              </a:defRPr>
            </a:lvl3pPr>
            <a:lvl4pPr>
              <a:lnSpc>
                <a:spcPct val="117000"/>
              </a:lnSpc>
              <a:defRPr>
                <a:solidFill>
                  <a:schemeClr val="tx1"/>
                </a:solidFill>
              </a:defRPr>
            </a:lvl4pPr>
            <a:lvl5pPr>
              <a:lnSpc>
                <a:spcPct val="117000"/>
              </a:lnSpc>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dirty="0"/>
              <a:t>Type a subheading – First level. Type text Second level</a:t>
            </a:r>
          </a:p>
          <a:p>
            <a:pPr lvl="1"/>
            <a:r>
              <a:rPr lang="en-GB" dirty="0"/>
              <a:t>Second level</a:t>
            </a:r>
          </a:p>
        </p:txBody>
      </p:sp>
      <p:sp>
        <p:nvSpPr>
          <p:cNvPr id="5" name="Title 4">
            <a:extLst>
              <a:ext uri="{FF2B5EF4-FFF2-40B4-BE49-F238E27FC236}">
                <a16:creationId xmlns:a16="http://schemas.microsoft.com/office/drawing/2014/main" id="{CE94A118-9ACE-1944-A522-D064A28911A7}"/>
              </a:ext>
            </a:extLst>
          </p:cNvPr>
          <p:cNvSpPr>
            <a:spLocks noGrp="1"/>
          </p:cNvSpPr>
          <p:nvPr>
            <p:ph type="title" hasCustomPrompt="1"/>
          </p:nvPr>
        </p:nvSpPr>
        <p:spPr/>
        <p:txBody>
          <a:bodyPr/>
          <a:lstStyle/>
          <a:p>
            <a:r>
              <a:rPr lang="en-GB" dirty="0"/>
              <a:t>Agenda – click to add title</a:t>
            </a:r>
          </a:p>
        </p:txBody>
      </p:sp>
    </p:spTree>
    <p:extLst>
      <p:ext uri="{BB962C8B-B14F-4D97-AF65-F5344CB8AC3E}">
        <p14:creationId xmlns:p14="http://schemas.microsoft.com/office/powerpoint/2010/main" val="3124024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allout">
    <p:bg>
      <p:bgPr>
        <a:solidFill>
          <a:srgbClr val="E5EF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762000" y="7006886"/>
            <a:ext cx="19048413" cy="1571225"/>
          </a:xfrm>
        </p:spPr>
        <p:txBody>
          <a:bodyPr anchor="t">
            <a:noAutofit/>
          </a:bodyPr>
          <a:lstStyle>
            <a:lvl1pPr algn="l">
              <a:lnSpc>
                <a:spcPct val="100000"/>
              </a:lnSpc>
              <a:defRPr sz="3200" b="0" i="0">
                <a:solidFill>
                  <a:schemeClr val="tx1"/>
                </a:solidFill>
                <a:latin typeface="Helvetica Now Text" panose="020B0504030202020204" pitchFamily="34" charset="77"/>
              </a:defRPr>
            </a:lvl1pPr>
          </a:lstStyle>
          <a:p>
            <a:r>
              <a:rPr lang="en-GB" dirty="0"/>
              <a:t>Click to edit callout subhead</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3F7AED66-6F74-7547-9E21-115ADD7A8E24}"/>
              </a:ext>
            </a:extLst>
          </p:cNvPr>
          <p:cNvSpPr>
            <a:spLocks noGrp="1"/>
          </p:cNvSpPr>
          <p:nvPr>
            <p:ph type="ftr" sz="quarter" idx="11"/>
          </p:nvPr>
        </p:nvSpPr>
        <p:spPr/>
        <p:txBody>
          <a:bodyPr/>
          <a:lstStyle/>
          <a:p>
            <a:r>
              <a:rPr lang="en-GB" dirty="0"/>
              <a:t>Legal Copy Helvetica Regular 8/9.6 Black</a:t>
            </a:r>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762000" y="1752600"/>
            <a:ext cx="19048413" cy="4956514"/>
          </a:xfrm>
        </p:spPr>
        <p:txBody>
          <a:bodyPr wrap="square" anchor="b" anchorCtr="0">
            <a:noAutofit/>
          </a:bodyPr>
          <a:lstStyle>
            <a:lvl1pPr marL="0" indent="0" algn="l">
              <a:lnSpc>
                <a:spcPct val="100000"/>
              </a:lnSpc>
              <a:spcAft>
                <a:spcPts val="0"/>
              </a:spcAft>
              <a:buNone/>
              <a:defRPr sz="8800" b="0" i="0">
                <a:solidFill>
                  <a:schemeClr val="tx1"/>
                </a:solidFill>
                <a:latin typeface="Helvetica Now Text Light" panose="020B04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US" dirty="0"/>
              <a:t>Click to enter Callout</a:t>
            </a:r>
          </a:p>
        </p:txBody>
      </p:sp>
    </p:spTree>
    <p:extLst>
      <p:ext uri="{BB962C8B-B14F-4D97-AF65-F5344CB8AC3E}">
        <p14:creationId xmlns:p14="http://schemas.microsoft.com/office/powerpoint/2010/main" val="26286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21334412"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4549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2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9906793"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3">
            <a:extLst>
              <a:ext uri="{FF2B5EF4-FFF2-40B4-BE49-F238E27FC236}">
                <a16:creationId xmlns:a16="http://schemas.microsoft.com/office/drawing/2014/main" id="{C4727DAE-2E97-A443-B677-9D8220C5E4C4}"/>
              </a:ext>
            </a:extLst>
          </p:cNvPr>
          <p:cNvSpPr>
            <a:spLocks noGrp="1"/>
          </p:cNvSpPr>
          <p:nvPr>
            <p:ph sz="quarter" idx="15"/>
          </p:nvPr>
        </p:nvSpPr>
        <p:spPr>
          <a:xfrm>
            <a:off x="12952413" y="3124200"/>
            <a:ext cx="10666413"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261796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3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6854825"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Content Placeholder 3">
            <a:extLst>
              <a:ext uri="{FF2B5EF4-FFF2-40B4-BE49-F238E27FC236}">
                <a16:creationId xmlns:a16="http://schemas.microsoft.com/office/drawing/2014/main" id="{3D3C49DE-9CF0-D64E-B027-761F00728619}"/>
              </a:ext>
            </a:extLst>
          </p:cNvPr>
          <p:cNvSpPr>
            <a:spLocks noGrp="1"/>
          </p:cNvSpPr>
          <p:nvPr>
            <p:ph sz="quarter" idx="15"/>
          </p:nvPr>
        </p:nvSpPr>
        <p:spPr>
          <a:xfrm>
            <a:off x="9914923" y="3124200"/>
            <a:ext cx="6854825"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Content Placeholder 3">
            <a:extLst>
              <a:ext uri="{FF2B5EF4-FFF2-40B4-BE49-F238E27FC236}">
                <a16:creationId xmlns:a16="http://schemas.microsoft.com/office/drawing/2014/main" id="{D748340F-E610-DD45-9760-F316BD6985AA}"/>
              </a:ext>
            </a:extLst>
          </p:cNvPr>
          <p:cNvSpPr>
            <a:spLocks noGrp="1"/>
          </p:cNvSpPr>
          <p:nvPr>
            <p:ph sz="quarter" idx="16"/>
          </p:nvPr>
        </p:nvSpPr>
        <p:spPr>
          <a:xfrm>
            <a:off x="17545434" y="3124200"/>
            <a:ext cx="6073391"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160156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s/infographics/table - long title and subtit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60381" y="3121471"/>
            <a:ext cx="21372512" cy="461665"/>
          </a:xfrm>
        </p:spPr>
        <p:txBody>
          <a:bodyPr wrap="square">
            <a:spAutoFit/>
          </a:bodyPr>
          <a:lstStyle>
            <a:lvl1pPr marL="0" indent="0" algn="l">
              <a:spcAft>
                <a:spcPts val="0"/>
              </a:spcAft>
              <a:buNone/>
              <a:defRPr sz="3000" b="1"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subtitle</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8C0D9B07-E9B2-C449-9FDC-719C9006FBB6}"/>
              </a:ext>
            </a:extLst>
          </p:cNvPr>
          <p:cNvSpPr>
            <a:spLocks noGrp="1"/>
          </p:cNvSpPr>
          <p:nvPr>
            <p:ph type="title" hasCustomPrompt="1"/>
          </p:nvPr>
        </p:nvSpPr>
        <p:spPr/>
        <p:txBody>
          <a:bodyPr/>
          <a:lstStyle/>
          <a:p>
            <a:r>
              <a:rPr lang="en-GB" dirty="0"/>
              <a:t>Stats or infographics – click to add title</a:t>
            </a:r>
          </a:p>
        </p:txBody>
      </p:sp>
    </p:spTree>
    <p:extLst>
      <p:ext uri="{BB962C8B-B14F-4D97-AF65-F5344CB8AC3E}">
        <p14:creationId xmlns:p14="http://schemas.microsoft.com/office/powerpoint/2010/main" val="1265398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GB" dirty="0"/>
              <a:t>Graphs/infographics/tables – click to add title</a:t>
            </a:r>
          </a:p>
        </p:txBody>
      </p:sp>
    </p:spTree>
    <p:extLst>
      <p:ext uri="{BB962C8B-B14F-4D97-AF65-F5344CB8AC3E}">
        <p14:creationId xmlns:p14="http://schemas.microsoft.com/office/powerpoint/2010/main" val="414591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pPr/>
              <a:t>‹N°›</a:t>
            </a:fld>
            <a:endParaRPr lang="en-GB" dirty="0"/>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GB" dirty="0"/>
              <a:t>Graphs/infographics/tables – click to add title</a:t>
            </a:r>
          </a:p>
        </p:txBody>
      </p:sp>
      <p:sp>
        <p:nvSpPr>
          <p:cNvPr id="7" name="Footer Placeholder 3">
            <a:extLst>
              <a:ext uri="{FF2B5EF4-FFF2-40B4-BE49-F238E27FC236}">
                <a16:creationId xmlns:a16="http://schemas.microsoft.com/office/drawing/2014/main" id="{F4320E87-12F0-46F5-A488-9424C59375E1}"/>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Tree>
    <p:extLst>
      <p:ext uri="{BB962C8B-B14F-4D97-AF65-F5344CB8AC3E}">
        <p14:creationId xmlns:p14="http://schemas.microsoft.com/office/powerpoint/2010/main" val="2186186815"/>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and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4413" y="3123964"/>
            <a:ext cx="6096000" cy="8879145"/>
          </a:xfrm>
        </p:spPr>
        <p:txBody>
          <a:bodyPr/>
          <a:lstStyle>
            <a:lvl1pPr>
              <a:defRPr>
                <a:solidFill>
                  <a:schemeClr val="tx2"/>
                </a:solidFill>
              </a:defRPr>
            </a:lvl1pPr>
            <a:lvl2pPr>
              <a:defRPr>
                <a:solidFill>
                  <a:schemeClr val="tx1"/>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dirty="0"/>
              <a:t>Type a subheading – First level. Type text Second level</a:t>
            </a:r>
          </a:p>
          <a:p>
            <a:pPr lvl="1"/>
            <a:r>
              <a:rPr lang="en-GB" dirty="0"/>
              <a:t>Second level</a:t>
            </a:r>
          </a:p>
        </p:txBody>
      </p:sp>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80104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a:xfrm>
            <a:off x="2246313" y="936384"/>
            <a:ext cx="21801042" cy="800219"/>
          </a:xfrm>
        </p:spPr>
        <p:txBody>
          <a:bodyPr/>
          <a:lstStyle/>
          <a:p>
            <a:r>
              <a:rPr lang="en-GB" dirty="0"/>
              <a:t>Click to add title</a:t>
            </a:r>
          </a:p>
        </p:txBody>
      </p:sp>
      <p:sp>
        <p:nvSpPr>
          <p:cNvPr id="4" name="Text Placeholder 3">
            <a:extLst>
              <a:ext uri="{FF2B5EF4-FFF2-40B4-BE49-F238E27FC236}">
                <a16:creationId xmlns:a16="http://schemas.microsoft.com/office/drawing/2014/main" id="{6AF2102A-8DDB-5D4A-B5F4-F105419B0B6E}"/>
              </a:ext>
            </a:extLst>
          </p:cNvPr>
          <p:cNvSpPr>
            <a:spLocks noGrp="1"/>
          </p:cNvSpPr>
          <p:nvPr>
            <p:ph type="body" sz="quarter" idx="14" hasCustomPrompt="1"/>
          </p:nvPr>
        </p:nvSpPr>
        <p:spPr>
          <a:xfrm>
            <a:off x="19810615" y="4254845"/>
            <a:ext cx="3119882" cy="4889155"/>
          </a:xfrm>
        </p:spPr>
        <p:txBody>
          <a:bodyPr/>
          <a:lstStyle>
            <a:lvl1pPr marL="208800" indent="-208800">
              <a:lnSpc>
                <a:spcPct val="100000"/>
              </a:lnSpc>
              <a:spcAft>
                <a:spcPts val="500"/>
              </a:spcAft>
              <a:buFont typeface="+mj-lt"/>
              <a:buAutoNum type="arabicPeriod"/>
              <a:tabLst/>
              <a:defRPr sz="1000" b="0" i="0">
                <a:solidFill>
                  <a:schemeClr val="tx1"/>
                </a:solidFill>
                <a:latin typeface="Helvetica Now Text" panose="020B0504030202020204" pitchFamily="34" charset="77"/>
              </a:defRPr>
            </a:lvl1pPr>
            <a:lvl2pPr>
              <a:lnSpc>
                <a:spcPct val="100000"/>
              </a:lnSpc>
              <a:spcAft>
                <a:spcPts val="500"/>
              </a:spcAft>
              <a:defRPr sz="1000">
                <a:solidFill>
                  <a:schemeClr val="tx1"/>
                </a:solidFill>
              </a:defRPr>
            </a:lvl2pPr>
            <a:lvl3pPr marL="201613" indent="-201613">
              <a:lnSpc>
                <a:spcPct val="100000"/>
              </a:lnSpc>
              <a:spcAft>
                <a:spcPts val="500"/>
              </a:spcAft>
              <a:tabLst/>
              <a:defRPr sz="1000">
                <a:solidFill>
                  <a:schemeClr val="tx1"/>
                </a:solidFill>
              </a:defRPr>
            </a:lvl3pPr>
            <a:lvl4pPr marL="374650" indent="-165100">
              <a:lnSpc>
                <a:spcPct val="100000"/>
              </a:lnSpc>
              <a:spcAft>
                <a:spcPts val="500"/>
              </a:spcAft>
              <a:tabLst/>
              <a:defRPr sz="1000">
                <a:solidFill>
                  <a:schemeClr val="tx1"/>
                </a:solidFill>
              </a:defRPr>
            </a:lvl4pPr>
            <a:lvl5pPr marL="581025" indent="-203200">
              <a:lnSpc>
                <a:spcPct val="100000"/>
              </a:lnSpc>
              <a:spcAft>
                <a:spcPts val="500"/>
              </a:spcAft>
              <a:tabLst/>
              <a:defRPr sz="1000">
                <a:solidFill>
                  <a:schemeClr val="tx1"/>
                </a:solidFill>
              </a:defRPr>
            </a:lvl5pPr>
          </a:lstStyle>
          <a:p>
            <a:pPr lvl="0"/>
            <a:r>
              <a:rPr lang="en-GB" dirty="0"/>
              <a:t>Type a a list or notes – First level</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9848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48F69B-50B5-0F42-982D-7D61C2BD5FB9}"/>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3044825" y="0"/>
            <a:ext cx="12966486" cy="13715107"/>
          </a:xfrm>
          <a:solidFill>
            <a:schemeClr val="bg1">
              <a:lumMod val="95000"/>
            </a:schemeClr>
          </a:solidFill>
        </p:spPr>
        <p:txBody>
          <a:bodyPr tIns="5669280"/>
          <a:lstStyle>
            <a:lvl1pPr algn="ctr">
              <a:defRPr b="0"/>
            </a:lvl1pPr>
          </a:lstStyle>
          <a:p>
            <a:r>
              <a:rPr lang="fr-FR"/>
              <a:t>Cliquez sur l'icône pour ajouter une image</a:t>
            </a:r>
            <a:endParaRPr lang="en-GB" dirty="0"/>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4" name="Footer Placeholder 3">
            <a:extLst>
              <a:ext uri="{FF2B5EF4-FFF2-40B4-BE49-F238E27FC236}">
                <a16:creationId xmlns:a16="http://schemas.microsoft.com/office/drawing/2014/main" id="{30289A73-F916-7D49-91A7-392E2BAF8B2D}"/>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2"/>
                </a:solidFill>
                <a:latin typeface="Helvetica Now Text" panose="020B0504030202020204" pitchFamily="34" charset="77"/>
              </a:defRPr>
            </a:lvl1pPr>
          </a:lstStyle>
          <a:p>
            <a:r>
              <a:rPr lang="en-GB" dirty="0"/>
              <a:t>Legal Copy Helvetica Regular 8/9.6 Black</a:t>
            </a:r>
          </a:p>
        </p:txBody>
      </p:sp>
      <p:sp>
        <p:nvSpPr>
          <p:cNvPr id="16" name="Text Placeholder 4">
            <a:extLst>
              <a:ext uri="{FF2B5EF4-FFF2-40B4-BE49-F238E27FC236}">
                <a16:creationId xmlns:a16="http://schemas.microsoft.com/office/drawing/2014/main" id="{C47AFE81-DA8A-134F-B52C-C13A80B71350}"/>
              </a:ext>
            </a:extLst>
          </p:cNvPr>
          <p:cNvSpPr>
            <a:spLocks noGrp="1"/>
          </p:cNvSpPr>
          <p:nvPr>
            <p:ph type="body" sz="quarter" idx="16" hasCustomPrompt="1"/>
          </p:nvPr>
        </p:nvSpPr>
        <p:spPr>
          <a:xfrm>
            <a:off x="16728291" y="3124200"/>
            <a:ext cx="6883910" cy="8877300"/>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8AAF5851-9237-4AF8-BB90-A948C545F03C}"/>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038456F-3E12-4DE0-8D61-3C910A603299}"/>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0" name="Rectangle 9">
            <a:extLst>
              <a:ext uri="{FF2B5EF4-FFF2-40B4-BE49-F238E27FC236}">
                <a16:creationId xmlns:a16="http://schemas.microsoft.com/office/drawing/2014/main" id="{FBDFCDF2-258B-4C47-BE14-60CE51275425}"/>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DD6B64E5-2431-4AF8-9F50-C56A041F073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5" name="Rectangle 14">
            <a:extLst>
              <a:ext uri="{FF2B5EF4-FFF2-40B4-BE49-F238E27FC236}">
                <a16:creationId xmlns:a16="http://schemas.microsoft.com/office/drawing/2014/main" id="{A603655F-5CB9-48CB-ADB1-B9BBA380D74E}"/>
              </a:ext>
            </a:extLst>
          </p:cNvPr>
          <p:cNvSpPr/>
          <p:nvPr userDrawn="1"/>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869101C5-430B-47D2-B860-13B2CFDFFB93}"/>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2392845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 and a Stat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US" dirty="0"/>
              <a:t>Click to add title</a:t>
            </a:r>
            <a:endParaRPr lang="en-GB" dirty="0"/>
          </a:p>
        </p:txBody>
      </p:sp>
      <p:sp>
        <p:nvSpPr>
          <p:cNvPr id="11" name="Text Placeholder 10">
            <a:extLst>
              <a:ext uri="{FF2B5EF4-FFF2-40B4-BE49-F238E27FC236}">
                <a16:creationId xmlns:a16="http://schemas.microsoft.com/office/drawing/2014/main" id="{04AD07C5-4AC5-0847-BB1D-A611D2FFA5E5}"/>
              </a:ext>
            </a:extLst>
          </p:cNvPr>
          <p:cNvSpPr>
            <a:spLocks noGrp="1"/>
          </p:cNvSpPr>
          <p:nvPr>
            <p:ph type="body" sz="quarter" idx="14" hasCustomPrompt="1"/>
          </p:nvPr>
        </p:nvSpPr>
        <p:spPr>
          <a:xfrm>
            <a:off x="2284412" y="4328452"/>
            <a:ext cx="13712825" cy="5615648"/>
          </a:xfrm>
        </p:spPr>
        <p:txBody>
          <a:bodyPr/>
          <a:lstStyle>
            <a:lvl1pPr>
              <a:spcAft>
                <a:spcPts val="1800"/>
              </a:spcAft>
              <a:defRPr sz="5200" b="0" i="0">
                <a:solidFill>
                  <a:schemeClr val="tx1"/>
                </a:solidFill>
                <a:latin typeface="Helvetica Now Text" panose="020B0504030202020204" pitchFamily="34" charset="77"/>
              </a:defRPr>
            </a:lvl1pPr>
            <a:lvl2pPr>
              <a:lnSpc>
                <a:spcPct val="100000"/>
              </a:lnSpc>
              <a:defRPr sz="3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statement – First level. </a:t>
            </a:r>
            <a:r>
              <a:rPr lang="en-US" dirty="0"/>
              <a:t>Type Author name – Second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Graphic 12">
            <a:extLst>
              <a:ext uri="{FF2B5EF4-FFF2-40B4-BE49-F238E27FC236}">
                <a16:creationId xmlns:a16="http://schemas.microsoft.com/office/drawing/2014/main" id="{A9BB17E7-401E-184B-9F87-B7BC8F052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6344" y="3192779"/>
            <a:ext cx="800219" cy="800219"/>
          </a:xfrm>
          <a:prstGeom prst="rect">
            <a:avLst/>
          </a:prstGeom>
        </p:spPr>
      </p:pic>
      <p:pic>
        <p:nvPicPr>
          <p:cNvPr id="7" name="Graphic 6">
            <a:extLst>
              <a:ext uri="{FF2B5EF4-FFF2-40B4-BE49-F238E27FC236}">
                <a16:creationId xmlns:a16="http://schemas.microsoft.com/office/drawing/2014/main" id="{52E2AFBC-6ABB-4EED-ACC1-794B5A7A71A3}"/>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pic>
        <p:nvPicPr>
          <p:cNvPr id="9" name="Graphic 8">
            <a:extLst>
              <a:ext uri="{FF2B5EF4-FFF2-40B4-BE49-F238E27FC236}">
                <a16:creationId xmlns:a16="http://schemas.microsoft.com/office/drawing/2014/main" id="{511D52FE-5000-418C-9A8E-3E1400D26F86}"/>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pic>
        <p:nvPicPr>
          <p:cNvPr id="10" name="Graphic 9">
            <a:extLst>
              <a:ext uri="{FF2B5EF4-FFF2-40B4-BE49-F238E27FC236}">
                <a16:creationId xmlns:a16="http://schemas.microsoft.com/office/drawing/2014/main" id="{84AF1C63-4301-406B-AAF7-C988694E33A0}"/>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spTree>
    <p:extLst>
      <p:ext uri="{BB962C8B-B14F-4D97-AF65-F5344CB8AC3E}">
        <p14:creationId xmlns:p14="http://schemas.microsoft.com/office/powerpoint/2010/main" val="3993764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246313" y="3003061"/>
            <a:ext cx="9183687" cy="1647824"/>
          </a:xfrm>
        </p:spPr>
        <p:txBody>
          <a:bodyPr anchor="b"/>
          <a:lstStyle>
            <a:lvl1pPr marL="0" indent="0">
              <a:spcAft>
                <a:spcPts val="0"/>
              </a:spcAft>
              <a:buNone/>
              <a:defRPr sz="52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a subheading</a:t>
            </a:r>
          </a:p>
        </p:txBody>
      </p:sp>
      <p:sp>
        <p:nvSpPr>
          <p:cNvPr id="9" name="Slide Number Placeholder 8"/>
          <p:cNvSpPr>
            <a:spLocks noGrp="1"/>
          </p:cNvSpPr>
          <p:nvPr>
            <p:ph type="sldNum" sz="quarter" idx="12"/>
          </p:nvPr>
        </p:nvSpPr>
        <p:spPr/>
        <p:txBody>
          <a:bodyPr/>
          <a:lstStyle/>
          <a:p>
            <a:fld id="{91D568E7-61F5-D04E-995D-81EF41C01A2A}" type="slidenum">
              <a:rPr lang="en-GB" smtClean="0"/>
              <a:t>‹N°›</a:t>
            </a:fld>
            <a:endParaRPr lang="en-GB"/>
          </a:p>
        </p:txBody>
      </p:sp>
      <p:sp>
        <p:nvSpPr>
          <p:cNvPr id="8" name="Footer Placeholder 3">
            <a:extLst>
              <a:ext uri="{FF2B5EF4-FFF2-40B4-BE49-F238E27FC236}">
                <a16:creationId xmlns:a16="http://schemas.microsoft.com/office/drawing/2014/main" id="{F187AB40-3171-FE41-90BE-9608605351B5}"/>
              </a:ext>
            </a:extLst>
          </p:cNvPr>
          <p:cNvSpPr>
            <a:spLocks noGrp="1"/>
          </p:cNvSpPr>
          <p:nvPr>
            <p:ph type="ftr" sz="quarter" idx="1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4" name="Title 3">
            <a:extLst>
              <a:ext uri="{FF2B5EF4-FFF2-40B4-BE49-F238E27FC236}">
                <a16:creationId xmlns:a16="http://schemas.microsoft.com/office/drawing/2014/main" id="{3C323A1D-0DF6-D04A-99CF-6DDF3BC3DD22}"/>
              </a:ext>
            </a:extLst>
          </p:cNvPr>
          <p:cNvSpPr>
            <a:spLocks noGrp="1"/>
          </p:cNvSpPr>
          <p:nvPr>
            <p:ph type="title" hasCustomPrompt="1"/>
          </p:nvPr>
        </p:nvSpPr>
        <p:spPr/>
        <p:txBody>
          <a:bodyPr/>
          <a:lstStyle/>
          <a:p>
            <a:r>
              <a:rPr lang="en-US" dirty="0"/>
              <a:t>Click to add title</a:t>
            </a:r>
            <a:endParaRPr lang="en-GB" dirty="0"/>
          </a:p>
        </p:txBody>
      </p:sp>
      <p:sp>
        <p:nvSpPr>
          <p:cNvPr id="10" name="Text Placeholder 2">
            <a:extLst>
              <a:ext uri="{FF2B5EF4-FFF2-40B4-BE49-F238E27FC236}">
                <a16:creationId xmlns:a16="http://schemas.microsoft.com/office/drawing/2014/main" id="{967649EE-8531-9141-870B-101EFCCD3878}"/>
              </a:ext>
            </a:extLst>
          </p:cNvPr>
          <p:cNvSpPr>
            <a:spLocks noGrp="1"/>
          </p:cNvSpPr>
          <p:nvPr>
            <p:ph type="body" idx="14" hasCustomPrompt="1"/>
          </p:nvPr>
        </p:nvSpPr>
        <p:spPr>
          <a:xfrm>
            <a:off x="12191206" y="3003061"/>
            <a:ext cx="9183687" cy="1647824"/>
          </a:xfrm>
        </p:spPr>
        <p:txBody>
          <a:bodyPr anchor="b"/>
          <a:lstStyle>
            <a:lvl1pPr marL="0" indent="0">
              <a:spcAft>
                <a:spcPts val="0"/>
              </a:spcAft>
              <a:buNone/>
              <a:defRPr sz="52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a subheading</a:t>
            </a:r>
          </a:p>
        </p:txBody>
      </p:sp>
      <p:sp>
        <p:nvSpPr>
          <p:cNvPr id="12" name="Text Placeholder 2">
            <a:extLst>
              <a:ext uri="{FF2B5EF4-FFF2-40B4-BE49-F238E27FC236}">
                <a16:creationId xmlns:a16="http://schemas.microsoft.com/office/drawing/2014/main" id="{5B75A3A2-24D3-6E4A-84F3-47A419B343DD}"/>
              </a:ext>
            </a:extLst>
          </p:cNvPr>
          <p:cNvSpPr>
            <a:spLocks noGrp="1"/>
          </p:cNvSpPr>
          <p:nvPr>
            <p:ph type="body" idx="15" hasCustomPrompt="1"/>
          </p:nvPr>
        </p:nvSpPr>
        <p:spPr>
          <a:xfrm>
            <a:off x="2246313" y="4928451"/>
            <a:ext cx="9183687" cy="1647824"/>
          </a:xfrm>
        </p:spPr>
        <p:txBody>
          <a:bodyPr anchor="t"/>
          <a:lstStyle>
            <a:lvl1pPr marL="0" indent="0">
              <a:spcAft>
                <a:spcPts val="1400"/>
              </a:spcAft>
              <a:buNone/>
              <a:defRPr sz="36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3" name="Text Placeholder 2">
            <a:extLst>
              <a:ext uri="{FF2B5EF4-FFF2-40B4-BE49-F238E27FC236}">
                <a16:creationId xmlns:a16="http://schemas.microsoft.com/office/drawing/2014/main" id="{7718535F-994E-C146-A1F5-CB4A2CB3BE57}"/>
              </a:ext>
            </a:extLst>
          </p:cNvPr>
          <p:cNvSpPr>
            <a:spLocks noGrp="1"/>
          </p:cNvSpPr>
          <p:nvPr>
            <p:ph type="body" idx="16" hasCustomPrompt="1"/>
          </p:nvPr>
        </p:nvSpPr>
        <p:spPr>
          <a:xfrm>
            <a:off x="12191206" y="4928451"/>
            <a:ext cx="9183687" cy="1647824"/>
          </a:xfrm>
        </p:spPr>
        <p:txBody>
          <a:bodyPr anchor="t"/>
          <a:lstStyle>
            <a:lvl1pPr marL="0" marR="0" indent="0" algn="l" defTabSz="1828709" rtl="0" eaLnBrk="1" fontAlgn="auto" latinLnBrk="0" hangingPunct="1">
              <a:lnSpc>
                <a:spcPct val="100000"/>
              </a:lnSpc>
              <a:spcBef>
                <a:spcPts val="0"/>
              </a:spcBef>
              <a:spcAft>
                <a:spcPts val="1400"/>
              </a:spcAft>
              <a:buClrTx/>
              <a:buSzTx/>
              <a:buFont typeface="Arial" panose="020B0604020202020204" pitchFamily="34" charset="0"/>
              <a:buNone/>
              <a:tabLst/>
              <a:defRPr sz="36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marL="0" marR="0" lvl="0" indent="0" algn="l" defTabSz="1828709" rtl="0" eaLnBrk="1" fontAlgn="auto" latinLnBrk="0" hangingPunct="1">
              <a:lnSpc>
                <a:spcPct val="100000"/>
              </a:lnSpc>
              <a:spcBef>
                <a:spcPts val="0"/>
              </a:spcBef>
              <a:spcAft>
                <a:spcPts val="1400"/>
              </a:spcAft>
              <a:buClrTx/>
              <a:buSzTx/>
              <a:buFont typeface="Arial" panose="020B0604020202020204" pitchFamily="34" charset="0"/>
              <a:buNone/>
              <a:tabLst/>
              <a:defRPr/>
            </a:pPr>
            <a:r>
              <a:rPr lang="en-US" dirty="0"/>
              <a:t>Click to add text</a:t>
            </a:r>
          </a:p>
        </p:txBody>
      </p:sp>
    </p:spTree>
    <p:extLst>
      <p:ext uri="{BB962C8B-B14F-4D97-AF65-F5344CB8AC3E}">
        <p14:creationId xmlns:p14="http://schemas.microsoft.com/office/powerpoint/2010/main" val="1955682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and info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61264" y="3123964"/>
            <a:ext cx="4694708" cy="8879145"/>
          </a:xfrm>
        </p:spPr>
        <p:txBody>
          <a:bodyPr/>
          <a:lstStyle>
            <a:lvl1pPr>
              <a:lnSpc>
                <a:spcPct val="117000"/>
              </a:lnSpc>
              <a:spcAft>
                <a:spcPts val="800"/>
              </a:spcAft>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3785062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and dat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10" name="Text Placeholder 2">
            <a:extLst>
              <a:ext uri="{FF2B5EF4-FFF2-40B4-BE49-F238E27FC236}">
                <a16:creationId xmlns:a16="http://schemas.microsoft.com/office/drawing/2014/main" id="{B4141CF5-C122-744F-857C-AA1004915627}"/>
              </a:ext>
            </a:extLst>
          </p:cNvPr>
          <p:cNvSpPr>
            <a:spLocks noGrp="1"/>
          </p:cNvSpPr>
          <p:nvPr>
            <p:ph type="body" idx="15" hasCustomPrompt="1"/>
          </p:nvPr>
        </p:nvSpPr>
        <p:spPr>
          <a:xfrm>
            <a:off x="12889444" y="4391839"/>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1" name="Text Placeholder 2">
            <a:extLst>
              <a:ext uri="{FF2B5EF4-FFF2-40B4-BE49-F238E27FC236}">
                <a16:creationId xmlns:a16="http://schemas.microsoft.com/office/drawing/2014/main" id="{4D8E5C98-2D5C-FA4E-B19C-E4FD1AF623D6}"/>
              </a:ext>
            </a:extLst>
          </p:cNvPr>
          <p:cNvSpPr>
            <a:spLocks noGrp="1"/>
          </p:cNvSpPr>
          <p:nvPr>
            <p:ph type="body" idx="16" hasCustomPrompt="1"/>
          </p:nvPr>
        </p:nvSpPr>
        <p:spPr>
          <a:xfrm>
            <a:off x="12942481" y="6086623"/>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3" name="Text Placeholder 2">
            <a:extLst>
              <a:ext uri="{FF2B5EF4-FFF2-40B4-BE49-F238E27FC236}">
                <a16:creationId xmlns:a16="http://schemas.microsoft.com/office/drawing/2014/main" id="{49273EFD-3DDE-2F47-97FB-1C15769A515C}"/>
              </a:ext>
            </a:extLst>
          </p:cNvPr>
          <p:cNvSpPr>
            <a:spLocks noGrp="1"/>
          </p:cNvSpPr>
          <p:nvPr>
            <p:ph type="body" idx="18" hasCustomPrompt="1"/>
          </p:nvPr>
        </p:nvSpPr>
        <p:spPr>
          <a:xfrm>
            <a:off x="18248024" y="4391839"/>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4" name="Text Placeholder 2">
            <a:extLst>
              <a:ext uri="{FF2B5EF4-FFF2-40B4-BE49-F238E27FC236}">
                <a16:creationId xmlns:a16="http://schemas.microsoft.com/office/drawing/2014/main" id="{1051634F-5956-984C-AD6F-7C778C53277A}"/>
              </a:ext>
            </a:extLst>
          </p:cNvPr>
          <p:cNvSpPr>
            <a:spLocks noGrp="1"/>
          </p:cNvSpPr>
          <p:nvPr>
            <p:ph type="body" idx="19" hasCustomPrompt="1"/>
          </p:nvPr>
        </p:nvSpPr>
        <p:spPr>
          <a:xfrm>
            <a:off x="18287206" y="6086623"/>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6" name="Text Placeholder 2">
            <a:extLst>
              <a:ext uri="{FF2B5EF4-FFF2-40B4-BE49-F238E27FC236}">
                <a16:creationId xmlns:a16="http://schemas.microsoft.com/office/drawing/2014/main" id="{34CAA191-4F71-C849-9E26-C6A68608B721}"/>
              </a:ext>
            </a:extLst>
          </p:cNvPr>
          <p:cNvSpPr>
            <a:spLocks noGrp="1"/>
          </p:cNvSpPr>
          <p:nvPr>
            <p:ph type="body" idx="21" hasCustomPrompt="1"/>
          </p:nvPr>
        </p:nvSpPr>
        <p:spPr>
          <a:xfrm>
            <a:off x="12889444" y="9268638"/>
            <a:ext cx="3871381" cy="1647824"/>
          </a:xfrm>
        </p:spPr>
        <p:txBody>
          <a:bodyPr wrap="none" anchor="t"/>
          <a:lstStyle>
            <a:lvl1pPr marL="0" indent="0">
              <a:spcAft>
                <a:spcPts val="0"/>
              </a:spcAft>
              <a:buNone/>
              <a:defRPr sz="12000" b="0" i="0" spc="-1000" baseline="0">
                <a:solidFill>
                  <a:schemeClr val="accent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7" name="Text Placeholder 2">
            <a:extLst>
              <a:ext uri="{FF2B5EF4-FFF2-40B4-BE49-F238E27FC236}">
                <a16:creationId xmlns:a16="http://schemas.microsoft.com/office/drawing/2014/main" id="{52122151-25C4-CE4D-BDB4-2A7224A1EE0D}"/>
              </a:ext>
            </a:extLst>
          </p:cNvPr>
          <p:cNvSpPr>
            <a:spLocks noGrp="1"/>
          </p:cNvSpPr>
          <p:nvPr>
            <p:ph type="body" idx="22" hasCustomPrompt="1"/>
          </p:nvPr>
        </p:nvSpPr>
        <p:spPr>
          <a:xfrm>
            <a:off x="12942481" y="10963422"/>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9" name="Text Placeholder 2">
            <a:extLst>
              <a:ext uri="{FF2B5EF4-FFF2-40B4-BE49-F238E27FC236}">
                <a16:creationId xmlns:a16="http://schemas.microsoft.com/office/drawing/2014/main" id="{7D663243-01E6-4C4B-B90D-EC423A714AA6}"/>
              </a:ext>
            </a:extLst>
          </p:cNvPr>
          <p:cNvSpPr>
            <a:spLocks noGrp="1"/>
          </p:cNvSpPr>
          <p:nvPr>
            <p:ph type="body" idx="24" hasCustomPrompt="1"/>
          </p:nvPr>
        </p:nvSpPr>
        <p:spPr>
          <a:xfrm>
            <a:off x="18248024" y="9268638"/>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0" name="Text Placeholder 2">
            <a:extLst>
              <a:ext uri="{FF2B5EF4-FFF2-40B4-BE49-F238E27FC236}">
                <a16:creationId xmlns:a16="http://schemas.microsoft.com/office/drawing/2014/main" id="{B017BDB7-EC1E-A74A-A6D6-463400318A5C}"/>
              </a:ext>
            </a:extLst>
          </p:cNvPr>
          <p:cNvSpPr>
            <a:spLocks noGrp="1"/>
          </p:cNvSpPr>
          <p:nvPr>
            <p:ph type="body" idx="25" hasCustomPrompt="1"/>
          </p:nvPr>
        </p:nvSpPr>
        <p:spPr>
          <a:xfrm>
            <a:off x="18287206" y="10963422"/>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1" name="Text Placeholder 2">
            <a:extLst>
              <a:ext uri="{FF2B5EF4-FFF2-40B4-BE49-F238E27FC236}">
                <a16:creationId xmlns:a16="http://schemas.microsoft.com/office/drawing/2014/main" id="{003838F2-65DE-3C49-9956-BA8976557CF3}"/>
              </a:ext>
            </a:extLst>
          </p:cNvPr>
          <p:cNvSpPr>
            <a:spLocks noGrp="1"/>
          </p:cNvSpPr>
          <p:nvPr>
            <p:ph type="body" idx="14" hasCustomPrompt="1"/>
          </p:nvPr>
        </p:nvSpPr>
        <p:spPr>
          <a:xfrm>
            <a:off x="12929040" y="3095828"/>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2" name="Text Placeholder 2">
            <a:extLst>
              <a:ext uri="{FF2B5EF4-FFF2-40B4-BE49-F238E27FC236}">
                <a16:creationId xmlns:a16="http://schemas.microsoft.com/office/drawing/2014/main" id="{212AE347-42B7-6847-8450-27FA8B440BA4}"/>
              </a:ext>
            </a:extLst>
          </p:cNvPr>
          <p:cNvSpPr>
            <a:spLocks noGrp="1"/>
          </p:cNvSpPr>
          <p:nvPr>
            <p:ph type="body" idx="17" hasCustomPrompt="1"/>
          </p:nvPr>
        </p:nvSpPr>
        <p:spPr>
          <a:xfrm>
            <a:off x="18260324" y="3095828"/>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3" name="Text Placeholder 2">
            <a:extLst>
              <a:ext uri="{FF2B5EF4-FFF2-40B4-BE49-F238E27FC236}">
                <a16:creationId xmlns:a16="http://schemas.microsoft.com/office/drawing/2014/main" id="{90257A75-8571-B849-AF0B-8DD2D2B8AD36}"/>
              </a:ext>
            </a:extLst>
          </p:cNvPr>
          <p:cNvSpPr>
            <a:spLocks noGrp="1"/>
          </p:cNvSpPr>
          <p:nvPr>
            <p:ph type="body" idx="20" hasCustomPrompt="1"/>
          </p:nvPr>
        </p:nvSpPr>
        <p:spPr>
          <a:xfrm>
            <a:off x="12929040" y="7972627"/>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4" name="Text Placeholder 2">
            <a:extLst>
              <a:ext uri="{FF2B5EF4-FFF2-40B4-BE49-F238E27FC236}">
                <a16:creationId xmlns:a16="http://schemas.microsoft.com/office/drawing/2014/main" id="{25E49900-118F-CD48-A42D-869AF2F28CA7}"/>
              </a:ext>
            </a:extLst>
          </p:cNvPr>
          <p:cNvSpPr>
            <a:spLocks noGrp="1"/>
          </p:cNvSpPr>
          <p:nvPr>
            <p:ph type="body" idx="23" hasCustomPrompt="1"/>
          </p:nvPr>
        </p:nvSpPr>
        <p:spPr>
          <a:xfrm>
            <a:off x="18260324" y="7972627"/>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a:t>
            </a:r>
            <a:br>
              <a:rPr lang="en-GB" dirty="0"/>
            </a:br>
            <a:r>
              <a:rPr lang="en-GB" dirty="0"/>
              <a:t>add text</a:t>
            </a:r>
          </a:p>
        </p:txBody>
      </p:sp>
      <p:sp>
        <p:nvSpPr>
          <p:cNvPr id="26" name="Content Placeholder 2">
            <a:extLst>
              <a:ext uri="{FF2B5EF4-FFF2-40B4-BE49-F238E27FC236}">
                <a16:creationId xmlns:a16="http://schemas.microsoft.com/office/drawing/2014/main" id="{358F7CBF-9194-8A48-AC58-659219153433}"/>
              </a:ext>
            </a:extLst>
          </p:cNvPr>
          <p:cNvSpPr>
            <a:spLocks noGrp="1"/>
          </p:cNvSpPr>
          <p:nvPr>
            <p:ph idx="26" hasCustomPrompt="1"/>
          </p:nvPr>
        </p:nvSpPr>
        <p:spPr>
          <a:xfrm>
            <a:off x="2261264" y="3123964"/>
            <a:ext cx="9178668" cy="8879145"/>
          </a:xfrm>
        </p:spPr>
        <p:txBody>
          <a:bodyPr/>
          <a:lstStyle>
            <a:lvl1pPr>
              <a:lnSpc>
                <a:spcPct val="117000"/>
              </a:lnSpc>
              <a:spcAft>
                <a:spcPts val="800"/>
              </a:spcAft>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081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4 col Content and dat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9" name="Text Placeholder 2">
            <a:extLst>
              <a:ext uri="{FF2B5EF4-FFF2-40B4-BE49-F238E27FC236}">
                <a16:creationId xmlns:a16="http://schemas.microsoft.com/office/drawing/2014/main" id="{16642512-3957-EF43-9667-13221E404F43}"/>
              </a:ext>
            </a:extLst>
          </p:cNvPr>
          <p:cNvSpPr>
            <a:spLocks noGrp="1"/>
          </p:cNvSpPr>
          <p:nvPr>
            <p:ph type="body" idx="14" hasCustomPrompt="1"/>
          </p:nvPr>
        </p:nvSpPr>
        <p:spPr>
          <a:xfrm>
            <a:off x="2263149"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11" name="Text Placeholder 2">
            <a:extLst>
              <a:ext uri="{FF2B5EF4-FFF2-40B4-BE49-F238E27FC236}">
                <a16:creationId xmlns:a16="http://schemas.microsoft.com/office/drawing/2014/main" id="{4D8E5C98-2D5C-FA4E-B19C-E4FD1AF623D6}"/>
              </a:ext>
            </a:extLst>
          </p:cNvPr>
          <p:cNvSpPr>
            <a:spLocks noGrp="1"/>
          </p:cNvSpPr>
          <p:nvPr>
            <p:ph type="body" idx="16" hasCustomPrompt="1"/>
          </p:nvPr>
        </p:nvSpPr>
        <p:spPr>
          <a:xfrm>
            <a:off x="2284413"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1" name="Text Placeholder 2">
            <a:extLst>
              <a:ext uri="{FF2B5EF4-FFF2-40B4-BE49-F238E27FC236}">
                <a16:creationId xmlns:a16="http://schemas.microsoft.com/office/drawing/2014/main" id="{FDAEB2EA-AE24-1443-9762-CED602863704}"/>
              </a:ext>
            </a:extLst>
          </p:cNvPr>
          <p:cNvSpPr>
            <a:spLocks noGrp="1"/>
          </p:cNvSpPr>
          <p:nvPr>
            <p:ph type="body" idx="17" hasCustomPrompt="1"/>
          </p:nvPr>
        </p:nvSpPr>
        <p:spPr>
          <a:xfrm>
            <a:off x="2263149"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2" name="Text Placeholder 2">
            <a:extLst>
              <a:ext uri="{FF2B5EF4-FFF2-40B4-BE49-F238E27FC236}">
                <a16:creationId xmlns:a16="http://schemas.microsoft.com/office/drawing/2014/main" id="{7D2B43BB-F80F-E94B-9590-490166D84912}"/>
              </a:ext>
            </a:extLst>
          </p:cNvPr>
          <p:cNvSpPr>
            <a:spLocks noGrp="1"/>
          </p:cNvSpPr>
          <p:nvPr>
            <p:ph type="body" idx="18" hasCustomPrompt="1"/>
          </p:nvPr>
        </p:nvSpPr>
        <p:spPr>
          <a:xfrm>
            <a:off x="2284413"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3" name="Text Placeholder 2">
            <a:extLst>
              <a:ext uri="{FF2B5EF4-FFF2-40B4-BE49-F238E27FC236}">
                <a16:creationId xmlns:a16="http://schemas.microsoft.com/office/drawing/2014/main" id="{5D11586B-BB88-E841-BDE0-C232DC44FD95}"/>
              </a:ext>
            </a:extLst>
          </p:cNvPr>
          <p:cNvSpPr>
            <a:spLocks noGrp="1"/>
          </p:cNvSpPr>
          <p:nvPr>
            <p:ph type="body" idx="19" hasCustomPrompt="1"/>
          </p:nvPr>
        </p:nvSpPr>
        <p:spPr>
          <a:xfrm>
            <a:off x="7587317"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24" name="Text Placeholder 2">
            <a:extLst>
              <a:ext uri="{FF2B5EF4-FFF2-40B4-BE49-F238E27FC236}">
                <a16:creationId xmlns:a16="http://schemas.microsoft.com/office/drawing/2014/main" id="{59FB3666-1E87-CB46-90C6-24A9ED043E99}"/>
              </a:ext>
            </a:extLst>
          </p:cNvPr>
          <p:cNvSpPr>
            <a:spLocks noGrp="1"/>
          </p:cNvSpPr>
          <p:nvPr>
            <p:ph type="body" idx="20" hasCustomPrompt="1"/>
          </p:nvPr>
        </p:nvSpPr>
        <p:spPr>
          <a:xfrm>
            <a:off x="7608581"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5" name="Text Placeholder 2">
            <a:extLst>
              <a:ext uri="{FF2B5EF4-FFF2-40B4-BE49-F238E27FC236}">
                <a16:creationId xmlns:a16="http://schemas.microsoft.com/office/drawing/2014/main" id="{71D06E88-E1C6-554B-ACB2-1388ECCFC477}"/>
              </a:ext>
            </a:extLst>
          </p:cNvPr>
          <p:cNvSpPr>
            <a:spLocks noGrp="1"/>
          </p:cNvSpPr>
          <p:nvPr>
            <p:ph type="body" idx="21" hasCustomPrompt="1"/>
          </p:nvPr>
        </p:nvSpPr>
        <p:spPr>
          <a:xfrm>
            <a:off x="7587317"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6" name="Text Placeholder 2">
            <a:extLst>
              <a:ext uri="{FF2B5EF4-FFF2-40B4-BE49-F238E27FC236}">
                <a16:creationId xmlns:a16="http://schemas.microsoft.com/office/drawing/2014/main" id="{04E1B498-F789-6B4C-929F-448D3A7E09A9}"/>
              </a:ext>
            </a:extLst>
          </p:cNvPr>
          <p:cNvSpPr>
            <a:spLocks noGrp="1"/>
          </p:cNvSpPr>
          <p:nvPr>
            <p:ph type="body" idx="22" hasCustomPrompt="1"/>
          </p:nvPr>
        </p:nvSpPr>
        <p:spPr>
          <a:xfrm>
            <a:off x="7608581"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7" name="Text Placeholder 2">
            <a:extLst>
              <a:ext uri="{FF2B5EF4-FFF2-40B4-BE49-F238E27FC236}">
                <a16:creationId xmlns:a16="http://schemas.microsoft.com/office/drawing/2014/main" id="{703D466C-3718-F242-B9DF-2DB7662AB580}"/>
              </a:ext>
            </a:extLst>
          </p:cNvPr>
          <p:cNvSpPr>
            <a:spLocks noGrp="1"/>
          </p:cNvSpPr>
          <p:nvPr>
            <p:ph type="body" idx="23" hasCustomPrompt="1"/>
          </p:nvPr>
        </p:nvSpPr>
        <p:spPr>
          <a:xfrm>
            <a:off x="12911485"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28" name="Text Placeholder 2">
            <a:extLst>
              <a:ext uri="{FF2B5EF4-FFF2-40B4-BE49-F238E27FC236}">
                <a16:creationId xmlns:a16="http://schemas.microsoft.com/office/drawing/2014/main" id="{B73F0385-ED67-AD4D-8608-C489961D5B62}"/>
              </a:ext>
            </a:extLst>
          </p:cNvPr>
          <p:cNvSpPr>
            <a:spLocks noGrp="1"/>
          </p:cNvSpPr>
          <p:nvPr>
            <p:ph type="body" idx="24" hasCustomPrompt="1"/>
          </p:nvPr>
        </p:nvSpPr>
        <p:spPr>
          <a:xfrm>
            <a:off x="12932749"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9" name="Text Placeholder 2">
            <a:extLst>
              <a:ext uri="{FF2B5EF4-FFF2-40B4-BE49-F238E27FC236}">
                <a16:creationId xmlns:a16="http://schemas.microsoft.com/office/drawing/2014/main" id="{ADFBF102-F707-8A41-9092-931F5DD49E87}"/>
              </a:ext>
            </a:extLst>
          </p:cNvPr>
          <p:cNvSpPr>
            <a:spLocks noGrp="1"/>
          </p:cNvSpPr>
          <p:nvPr>
            <p:ph type="body" idx="25" hasCustomPrompt="1"/>
          </p:nvPr>
        </p:nvSpPr>
        <p:spPr>
          <a:xfrm>
            <a:off x="12911485"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30" name="Text Placeholder 2">
            <a:extLst>
              <a:ext uri="{FF2B5EF4-FFF2-40B4-BE49-F238E27FC236}">
                <a16:creationId xmlns:a16="http://schemas.microsoft.com/office/drawing/2014/main" id="{572CE571-3876-B640-86F0-2ECB5F3F94B7}"/>
              </a:ext>
            </a:extLst>
          </p:cNvPr>
          <p:cNvSpPr>
            <a:spLocks noGrp="1"/>
          </p:cNvSpPr>
          <p:nvPr>
            <p:ph type="body" idx="26" hasCustomPrompt="1"/>
          </p:nvPr>
        </p:nvSpPr>
        <p:spPr>
          <a:xfrm>
            <a:off x="12932749"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31" name="Text Placeholder 2">
            <a:extLst>
              <a:ext uri="{FF2B5EF4-FFF2-40B4-BE49-F238E27FC236}">
                <a16:creationId xmlns:a16="http://schemas.microsoft.com/office/drawing/2014/main" id="{3284B7DF-717C-CE45-BCC4-A7884A8632E7}"/>
              </a:ext>
            </a:extLst>
          </p:cNvPr>
          <p:cNvSpPr>
            <a:spLocks noGrp="1"/>
          </p:cNvSpPr>
          <p:nvPr>
            <p:ph type="body" idx="27" hasCustomPrompt="1"/>
          </p:nvPr>
        </p:nvSpPr>
        <p:spPr>
          <a:xfrm>
            <a:off x="18235653"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32" name="Text Placeholder 2">
            <a:extLst>
              <a:ext uri="{FF2B5EF4-FFF2-40B4-BE49-F238E27FC236}">
                <a16:creationId xmlns:a16="http://schemas.microsoft.com/office/drawing/2014/main" id="{FCD03DDE-4D27-E546-B96D-0ED1DF019ACA}"/>
              </a:ext>
            </a:extLst>
          </p:cNvPr>
          <p:cNvSpPr>
            <a:spLocks noGrp="1"/>
          </p:cNvSpPr>
          <p:nvPr>
            <p:ph type="body" idx="28" hasCustomPrompt="1"/>
          </p:nvPr>
        </p:nvSpPr>
        <p:spPr>
          <a:xfrm>
            <a:off x="18256917"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33" name="Text Placeholder 2">
            <a:extLst>
              <a:ext uri="{FF2B5EF4-FFF2-40B4-BE49-F238E27FC236}">
                <a16:creationId xmlns:a16="http://schemas.microsoft.com/office/drawing/2014/main" id="{7FA2519B-6FFC-4340-BAFA-E118D8DC4800}"/>
              </a:ext>
            </a:extLst>
          </p:cNvPr>
          <p:cNvSpPr>
            <a:spLocks noGrp="1"/>
          </p:cNvSpPr>
          <p:nvPr>
            <p:ph type="body" idx="29" hasCustomPrompt="1"/>
          </p:nvPr>
        </p:nvSpPr>
        <p:spPr>
          <a:xfrm>
            <a:off x="18235653"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34" name="Text Placeholder 2">
            <a:extLst>
              <a:ext uri="{FF2B5EF4-FFF2-40B4-BE49-F238E27FC236}">
                <a16:creationId xmlns:a16="http://schemas.microsoft.com/office/drawing/2014/main" id="{B8BADAC4-27A3-4E45-B1B1-1007DA629489}"/>
              </a:ext>
            </a:extLst>
          </p:cNvPr>
          <p:cNvSpPr>
            <a:spLocks noGrp="1"/>
          </p:cNvSpPr>
          <p:nvPr>
            <p:ph type="body" idx="30" hasCustomPrompt="1"/>
          </p:nvPr>
        </p:nvSpPr>
        <p:spPr>
          <a:xfrm>
            <a:off x="18256917"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Tree>
    <p:extLst>
      <p:ext uri="{BB962C8B-B14F-4D97-AF65-F5344CB8AC3E}">
        <p14:creationId xmlns:p14="http://schemas.microsoft.com/office/powerpoint/2010/main" val="589792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4 col content, with bulle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35" name="Text Placeholder 11">
            <a:extLst>
              <a:ext uri="{FF2B5EF4-FFF2-40B4-BE49-F238E27FC236}">
                <a16:creationId xmlns:a16="http://schemas.microsoft.com/office/drawing/2014/main" id="{3E0C490C-6E46-DA4D-9C35-2B312B0DAD82}"/>
              </a:ext>
            </a:extLst>
          </p:cNvPr>
          <p:cNvSpPr>
            <a:spLocks noGrp="1"/>
          </p:cNvSpPr>
          <p:nvPr>
            <p:ph type="body" sz="quarter" idx="15" hasCustomPrompt="1"/>
          </p:nvPr>
        </p:nvSpPr>
        <p:spPr>
          <a:xfrm>
            <a:off x="2264900"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Text Placeholder 11">
            <a:extLst>
              <a:ext uri="{FF2B5EF4-FFF2-40B4-BE49-F238E27FC236}">
                <a16:creationId xmlns:a16="http://schemas.microsoft.com/office/drawing/2014/main" id="{323CF613-4B78-124C-8431-E69133B251B2}"/>
              </a:ext>
            </a:extLst>
          </p:cNvPr>
          <p:cNvSpPr>
            <a:spLocks noGrp="1"/>
          </p:cNvSpPr>
          <p:nvPr>
            <p:ph type="body" sz="quarter" idx="16" hasCustomPrompt="1"/>
          </p:nvPr>
        </p:nvSpPr>
        <p:spPr>
          <a:xfrm>
            <a:off x="7633313"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Text Placeholder 11">
            <a:extLst>
              <a:ext uri="{FF2B5EF4-FFF2-40B4-BE49-F238E27FC236}">
                <a16:creationId xmlns:a16="http://schemas.microsoft.com/office/drawing/2014/main" id="{E44EDEBE-67F4-2647-AFFF-D1E705C4BADC}"/>
              </a:ext>
            </a:extLst>
          </p:cNvPr>
          <p:cNvSpPr>
            <a:spLocks noGrp="1"/>
          </p:cNvSpPr>
          <p:nvPr>
            <p:ph type="body" sz="quarter" idx="17" hasCustomPrompt="1"/>
          </p:nvPr>
        </p:nvSpPr>
        <p:spPr>
          <a:xfrm>
            <a:off x="12932569"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marL="1108075" indent="-239713">
              <a:lnSpc>
                <a:spcPct val="117000"/>
              </a:lnSpc>
              <a:spcAft>
                <a:spcPts val="2600"/>
              </a:spcAft>
              <a:tabLst/>
              <a:defRPr b="0" i="0">
                <a:solidFill>
                  <a:schemeClr val="tx2"/>
                </a:solidFill>
                <a:latin typeface="Helvetica Now Text" panose="020B0504030202020204" pitchFamily="34" charset="77"/>
              </a:defRPr>
            </a:lvl6pPr>
            <a:lvl7pPr>
              <a:defRPr>
                <a:solidFill>
                  <a:schemeClr val="tx2"/>
                </a:solidFill>
              </a:defRPr>
            </a:lvl7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8" name="Text Placeholder 11">
            <a:extLst>
              <a:ext uri="{FF2B5EF4-FFF2-40B4-BE49-F238E27FC236}">
                <a16:creationId xmlns:a16="http://schemas.microsoft.com/office/drawing/2014/main" id="{F47A09BB-CBFA-0D4E-B2BB-868F53588A20}"/>
              </a:ext>
            </a:extLst>
          </p:cNvPr>
          <p:cNvSpPr>
            <a:spLocks noGrp="1"/>
          </p:cNvSpPr>
          <p:nvPr>
            <p:ph type="body" sz="quarter" idx="18" hasCustomPrompt="1"/>
          </p:nvPr>
        </p:nvSpPr>
        <p:spPr>
          <a:xfrm>
            <a:off x="19046825"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9472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col content and 1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6760825" y="0"/>
            <a:ext cx="7621588"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3" y="936384"/>
            <a:ext cx="13750925"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13750925"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subhead</a:t>
            </a:r>
            <a:endParaRPr lang="en-US" dirty="0"/>
          </a:p>
        </p:txBody>
      </p:sp>
      <p:sp>
        <p:nvSpPr>
          <p:cNvPr id="9" name="Text Placeholder 8">
            <a:extLst>
              <a:ext uri="{FF2B5EF4-FFF2-40B4-BE49-F238E27FC236}">
                <a16:creationId xmlns:a16="http://schemas.microsoft.com/office/drawing/2014/main" id="{C9E4C97E-00D5-394C-B6B1-5D95FD196B6C}"/>
              </a:ext>
            </a:extLst>
          </p:cNvPr>
          <p:cNvSpPr>
            <a:spLocks noGrp="1"/>
          </p:cNvSpPr>
          <p:nvPr>
            <p:ph type="body" sz="quarter" idx="14" hasCustomPrompt="1"/>
          </p:nvPr>
        </p:nvSpPr>
        <p:spPr>
          <a:xfrm>
            <a:off x="2261760" y="3126481"/>
            <a:ext cx="6184333" cy="88625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8">
            <a:extLst>
              <a:ext uri="{FF2B5EF4-FFF2-40B4-BE49-F238E27FC236}">
                <a16:creationId xmlns:a16="http://schemas.microsoft.com/office/drawing/2014/main" id="{E8CCE00E-6A41-1C48-A182-3BE9BB39784F}"/>
              </a:ext>
            </a:extLst>
          </p:cNvPr>
          <p:cNvSpPr>
            <a:spLocks noGrp="1"/>
          </p:cNvSpPr>
          <p:nvPr>
            <p:ph type="body" sz="quarter" idx="15" hasCustomPrompt="1"/>
          </p:nvPr>
        </p:nvSpPr>
        <p:spPr>
          <a:xfrm>
            <a:off x="9120125" y="3126481"/>
            <a:ext cx="6184333" cy="88625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99226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1 col content and 1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6760825" y="0"/>
            <a:ext cx="7621588"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3" y="936384"/>
            <a:ext cx="13750925"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13750925"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9" name="Text Placeholder 8">
            <a:extLst>
              <a:ext uri="{FF2B5EF4-FFF2-40B4-BE49-F238E27FC236}">
                <a16:creationId xmlns:a16="http://schemas.microsoft.com/office/drawing/2014/main" id="{C9E4C97E-00D5-394C-B6B1-5D95FD196B6C}"/>
              </a:ext>
            </a:extLst>
          </p:cNvPr>
          <p:cNvSpPr>
            <a:spLocks noGrp="1"/>
          </p:cNvSpPr>
          <p:nvPr>
            <p:ph type="body" sz="quarter" idx="14" hasCustomPrompt="1"/>
          </p:nvPr>
        </p:nvSpPr>
        <p:spPr>
          <a:xfrm>
            <a:off x="2261761" y="3126481"/>
            <a:ext cx="13735478" cy="8902951"/>
          </a:xfrm>
        </p:spPr>
        <p:txBody>
          <a:body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46883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1 col content and large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0666414" y="0"/>
            <a:ext cx="13716000"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4" y="936384"/>
            <a:ext cx="7656511"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4" y="1686568"/>
            <a:ext cx="7656511"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10" name="Text Placeholder 8">
            <a:extLst>
              <a:ext uri="{FF2B5EF4-FFF2-40B4-BE49-F238E27FC236}">
                <a16:creationId xmlns:a16="http://schemas.microsoft.com/office/drawing/2014/main" id="{847EF4F2-8463-C345-BD26-41417596A8BA}"/>
              </a:ext>
            </a:extLst>
          </p:cNvPr>
          <p:cNvSpPr>
            <a:spLocks noGrp="1"/>
          </p:cNvSpPr>
          <p:nvPr>
            <p:ph type="body" sz="quarter" idx="14" hasCustomPrompt="1"/>
          </p:nvPr>
        </p:nvSpPr>
        <p:spPr>
          <a:xfrm>
            <a:off x="2261761" y="3126481"/>
            <a:ext cx="6877478" cy="8902951"/>
          </a:xfrm>
        </p:spPr>
        <p:txBody>
          <a:body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80796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0" name="Text Placeholder 9">
            <a:extLst>
              <a:ext uri="{FF2B5EF4-FFF2-40B4-BE49-F238E27FC236}">
                <a16:creationId xmlns:a16="http://schemas.microsoft.com/office/drawing/2014/main" id="{C1B5DE5E-701C-F94A-8940-19FE453292C7}"/>
              </a:ext>
            </a:extLst>
          </p:cNvPr>
          <p:cNvSpPr>
            <a:spLocks noGrp="1"/>
          </p:cNvSpPr>
          <p:nvPr>
            <p:ph type="body" sz="quarter" idx="14" hasCustomPrompt="1"/>
          </p:nvPr>
        </p:nvSpPr>
        <p:spPr>
          <a:xfrm>
            <a:off x="2270932" y="3115610"/>
            <a:ext cx="6109482" cy="345479"/>
          </a:xfrm>
        </p:spPr>
        <p:txBody>
          <a:bodyPr wrap="square">
            <a:spAutoFit/>
          </a:bodyPr>
          <a:lstStyle>
            <a:lvl1pPr marL="0">
              <a:lnSpc>
                <a:spcPct val="117000"/>
              </a:lnSpc>
              <a:spcAft>
                <a:spcPts val="1000"/>
              </a:spcAft>
              <a:defRPr sz="2000" b="0">
                <a:solidFill>
                  <a:schemeClr val="tx1"/>
                </a:solidFill>
              </a:defRPr>
            </a:lvl1pPr>
            <a:lvl2pPr marL="0">
              <a:lnSpc>
                <a:spcPct val="117000"/>
              </a:lnSpc>
              <a:spcAft>
                <a:spcPts val="1000"/>
              </a:spcAft>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1000"/>
              </a:spcAft>
              <a:buFont typeface="Arial" panose="020B0604020202020204" pitchFamily="34" charset="0"/>
              <a:buNone/>
              <a:tabLst/>
              <a:defRPr/>
            </a:lvl4pPr>
            <a:lvl5pPr marL="0" indent="0">
              <a:lnSpc>
                <a:spcPct val="117000"/>
              </a:lnSpc>
              <a:spcAft>
                <a:spcPts val="1000"/>
              </a:spcAft>
              <a:buFont typeface="Arial" panose="020B0604020202020204" pitchFamily="34" charset="0"/>
              <a:buNone/>
              <a:tabLst/>
              <a:defRPr/>
            </a:lvl5pPr>
          </a:lstStyle>
          <a:p>
            <a:pPr lvl="0"/>
            <a:r>
              <a:rPr lang="en-US" dirty="0"/>
              <a:t>Click to add text</a:t>
            </a:r>
          </a:p>
        </p:txBody>
      </p:sp>
      <p:sp>
        <p:nvSpPr>
          <p:cNvPr id="13" name="Text Placeholder 9">
            <a:extLst>
              <a:ext uri="{FF2B5EF4-FFF2-40B4-BE49-F238E27FC236}">
                <a16:creationId xmlns:a16="http://schemas.microsoft.com/office/drawing/2014/main" id="{B6F1B50A-A6CD-454A-BF8F-179FABBD814A}"/>
              </a:ext>
            </a:extLst>
          </p:cNvPr>
          <p:cNvSpPr>
            <a:spLocks noGrp="1"/>
          </p:cNvSpPr>
          <p:nvPr>
            <p:ph type="body" sz="quarter" idx="15" hasCustomPrompt="1"/>
          </p:nvPr>
        </p:nvSpPr>
        <p:spPr>
          <a:xfrm>
            <a:off x="2270932" y="554909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6" name="Text Placeholder 9">
            <a:extLst>
              <a:ext uri="{FF2B5EF4-FFF2-40B4-BE49-F238E27FC236}">
                <a16:creationId xmlns:a16="http://schemas.microsoft.com/office/drawing/2014/main" id="{92BB6A5F-4A27-3A45-A3A2-B24C0CFCE194}"/>
              </a:ext>
            </a:extLst>
          </p:cNvPr>
          <p:cNvSpPr>
            <a:spLocks noGrp="1"/>
          </p:cNvSpPr>
          <p:nvPr>
            <p:ph type="body" sz="quarter" idx="16" hasCustomPrompt="1"/>
          </p:nvPr>
        </p:nvSpPr>
        <p:spPr>
          <a:xfrm>
            <a:off x="2270932" y="735006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7" name="Text Placeholder 9">
            <a:extLst>
              <a:ext uri="{FF2B5EF4-FFF2-40B4-BE49-F238E27FC236}">
                <a16:creationId xmlns:a16="http://schemas.microsoft.com/office/drawing/2014/main" id="{F40F0EBB-2640-1C41-B3A1-4727F17E0E39}"/>
              </a:ext>
            </a:extLst>
          </p:cNvPr>
          <p:cNvSpPr>
            <a:spLocks noGrp="1"/>
          </p:cNvSpPr>
          <p:nvPr>
            <p:ph type="body" sz="quarter" idx="17" hasCustomPrompt="1"/>
          </p:nvPr>
        </p:nvSpPr>
        <p:spPr>
          <a:xfrm>
            <a:off x="2270932" y="9151033"/>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8" name="Text Placeholder 9">
            <a:extLst>
              <a:ext uri="{FF2B5EF4-FFF2-40B4-BE49-F238E27FC236}">
                <a16:creationId xmlns:a16="http://schemas.microsoft.com/office/drawing/2014/main" id="{1CE64662-D4B3-5249-ABA5-6779DB4C0A29}"/>
              </a:ext>
            </a:extLst>
          </p:cNvPr>
          <p:cNvSpPr>
            <a:spLocks noGrp="1"/>
          </p:cNvSpPr>
          <p:nvPr>
            <p:ph type="body" sz="quarter" idx="18" hasCustomPrompt="1"/>
          </p:nvPr>
        </p:nvSpPr>
        <p:spPr>
          <a:xfrm>
            <a:off x="6089558" y="5549094"/>
            <a:ext cx="3059893" cy="1425775"/>
          </a:xfrm>
        </p:spPr>
        <p:txBody>
          <a:bodyPr wrap="square">
            <a:spAutoFit/>
          </a:bodyPr>
          <a:lstStyle>
            <a:lvl1pPr marL="0">
              <a:lnSpc>
                <a:spcPct val="117000"/>
              </a:lnSpc>
              <a:spcBef>
                <a:spcPts val="8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9" name="Text Placeholder 9">
            <a:extLst>
              <a:ext uri="{FF2B5EF4-FFF2-40B4-BE49-F238E27FC236}">
                <a16:creationId xmlns:a16="http://schemas.microsoft.com/office/drawing/2014/main" id="{4A7D8163-732A-F54A-8B73-00C95459C7BD}"/>
              </a:ext>
            </a:extLst>
          </p:cNvPr>
          <p:cNvSpPr>
            <a:spLocks noGrp="1"/>
          </p:cNvSpPr>
          <p:nvPr>
            <p:ph type="body" sz="quarter" idx="19" hasCustomPrompt="1"/>
          </p:nvPr>
        </p:nvSpPr>
        <p:spPr>
          <a:xfrm>
            <a:off x="6089558" y="735006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20" name="Text Placeholder 9">
            <a:extLst>
              <a:ext uri="{FF2B5EF4-FFF2-40B4-BE49-F238E27FC236}">
                <a16:creationId xmlns:a16="http://schemas.microsoft.com/office/drawing/2014/main" id="{42D5C87C-08A5-3F42-8CC3-9D155CECEC9E}"/>
              </a:ext>
            </a:extLst>
          </p:cNvPr>
          <p:cNvSpPr>
            <a:spLocks noGrp="1"/>
          </p:cNvSpPr>
          <p:nvPr>
            <p:ph type="body" sz="quarter" idx="20" hasCustomPrompt="1"/>
          </p:nvPr>
        </p:nvSpPr>
        <p:spPr>
          <a:xfrm>
            <a:off x="6089558" y="9151033"/>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22" name="Text Placeholder 9">
            <a:extLst>
              <a:ext uri="{FF2B5EF4-FFF2-40B4-BE49-F238E27FC236}">
                <a16:creationId xmlns:a16="http://schemas.microsoft.com/office/drawing/2014/main" id="{833593CB-E635-AD44-BA7D-B4DB0B562D78}"/>
              </a:ext>
            </a:extLst>
          </p:cNvPr>
          <p:cNvSpPr>
            <a:spLocks noGrp="1"/>
          </p:cNvSpPr>
          <p:nvPr>
            <p:ph type="body" sz="quarter" idx="21" hasCustomPrompt="1"/>
          </p:nvPr>
        </p:nvSpPr>
        <p:spPr>
          <a:xfrm>
            <a:off x="9890712" y="3115610"/>
            <a:ext cx="6168815" cy="2197525"/>
          </a:xfrm>
        </p:spPr>
        <p:txBody>
          <a:bodyPr wrap="square">
            <a:spAutoFit/>
          </a:bodyPr>
          <a:lstStyle>
            <a:lvl1pPr marL="0">
              <a:lnSpc>
                <a:spcPct val="117000"/>
              </a:lnSpc>
              <a:spcBef>
                <a:spcPts val="0"/>
              </a:spcBef>
              <a:spcAft>
                <a:spcPts val="80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Bef>
                <a:spcPts val="1000"/>
              </a:spcBef>
              <a:spcAft>
                <a:spcPts val="500"/>
              </a:spcAft>
              <a:buFont typeface="Arial" panose="020B0604020202020204" pitchFamily="34" charset="0"/>
              <a:buNone/>
              <a:tabLst/>
              <a:defRPr sz="1000" b="1" i="0">
                <a:solidFill>
                  <a:schemeClr val="tx1"/>
                </a:solidFill>
                <a:latin typeface="Helvetica Now Text" panose="020B0504030202020204" pitchFamily="34" charset="77"/>
              </a:defRPr>
            </a:lvl3pPr>
            <a:lvl4pPr marL="0" indent="0">
              <a:lnSpc>
                <a:spcPct val="100000"/>
              </a:lnSpc>
              <a:spcAft>
                <a:spcPts val="500"/>
              </a:spcAft>
              <a:buFont typeface="Arial" panose="020B0604020202020204" pitchFamily="34" charset="0"/>
              <a:buNone/>
              <a:tabLst/>
              <a:defRPr sz="1000" b="0" i="0">
                <a:solidFill>
                  <a:schemeClr val="tx1"/>
                </a:solidFill>
                <a:latin typeface="Helvetica Now Text" panose="020B0504030202020204" pitchFamily="34" charset="77"/>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 Click to add small text bold Third level. Click to add small text Fourth level </a:t>
            </a:r>
          </a:p>
          <a:p>
            <a:pPr lvl="1"/>
            <a:r>
              <a:rPr lang="en-US" dirty="0"/>
              <a:t>Second level</a:t>
            </a:r>
          </a:p>
          <a:p>
            <a:pPr lvl="2"/>
            <a:r>
              <a:rPr lang="en-US" dirty="0"/>
              <a:t>Third level</a:t>
            </a:r>
          </a:p>
          <a:p>
            <a:pPr lvl="3"/>
            <a:r>
              <a:rPr lang="en-US" dirty="0"/>
              <a:t>Fourth level</a:t>
            </a:r>
          </a:p>
        </p:txBody>
      </p:sp>
      <p:sp>
        <p:nvSpPr>
          <p:cNvPr id="14" name="Title 4">
            <a:extLst>
              <a:ext uri="{FF2B5EF4-FFF2-40B4-BE49-F238E27FC236}">
                <a16:creationId xmlns:a16="http://schemas.microsoft.com/office/drawing/2014/main" id="{A616470C-5D44-1543-BC17-F6DB941BB05A}"/>
              </a:ext>
            </a:extLst>
          </p:cNvPr>
          <p:cNvSpPr>
            <a:spLocks noGrp="1"/>
          </p:cNvSpPr>
          <p:nvPr>
            <p:ph type="title" hasCustomPrompt="1"/>
          </p:nvPr>
        </p:nvSpPr>
        <p:spPr>
          <a:xfrm>
            <a:off x="2246313" y="936384"/>
            <a:ext cx="21372512" cy="800219"/>
          </a:xfrm>
        </p:spPr>
        <p:txBody>
          <a:bodyPr/>
          <a:lstStyle/>
          <a:p>
            <a:r>
              <a:rPr lang="en-US" dirty="0"/>
              <a:t>Contacts – click to add title</a:t>
            </a:r>
            <a:endParaRPr lang="en-GB" dirty="0"/>
          </a:p>
        </p:txBody>
      </p:sp>
      <p:sp>
        <p:nvSpPr>
          <p:cNvPr id="15" name="Subtitle 2">
            <a:extLst>
              <a:ext uri="{FF2B5EF4-FFF2-40B4-BE49-F238E27FC236}">
                <a16:creationId xmlns:a16="http://schemas.microsoft.com/office/drawing/2014/main" id="{56B70E86-3214-1440-AB9C-6ABFB8CFCF04}"/>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192562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_imag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48F69B-50B5-0F42-982D-7D61C2BD5FB9}"/>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4" name="Footer Placeholder 3">
            <a:extLst>
              <a:ext uri="{FF2B5EF4-FFF2-40B4-BE49-F238E27FC236}">
                <a16:creationId xmlns:a16="http://schemas.microsoft.com/office/drawing/2014/main" id="{30289A73-F916-7D49-91A7-392E2BAF8B2D}"/>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2"/>
                </a:solidFill>
                <a:latin typeface="Helvetica Now Text" panose="020B0504030202020204" pitchFamily="34" charset="77"/>
              </a:defRPr>
            </a:lvl1pPr>
          </a:lstStyle>
          <a:p>
            <a:r>
              <a:rPr lang="en-GB" dirty="0"/>
              <a:t>Legal Copy Helvetica Regular 8/9.6 Black</a:t>
            </a:r>
          </a:p>
        </p:txBody>
      </p:sp>
      <p:sp>
        <p:nvSpPr>
          <p:cNvPr id="16" name="Text Placeholder 4">
            <a:extLst>
              <a:ext uri="{FF2B5EF4-FFF2-40B4-BE49-F238E27FC236}">
                <a16:creationId xmlns:a16="http://schemas.microsoft.com/office/drawing/2014/main" id="{C47AFE81-DA8A-134F-B52C-C13A80B71350}"/>
              </a:ext>
            </a:extLst>
          </p:cNvPr>
          <p:cNvSpPr>
            <a:spLocks noGrp="1"/>
          </p:cNvSpPr>
          <p:nvPr>
            <p:ph type="body" sz="quarter" idx="16" hasCustomPrompt="1"/>
          </p:nvPr>
        </p:nvSpPr>
        <p:spPr>
          <a:xfrm>
            <a:off x="16728291" y="3124200"/>
            <a:ext cx="6883910" cy="8877300"/>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8AAF5851-9237-4AF8-BB90-A948C545F03C}"/>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038456F-3E12-4DE0-8D61-3C910A603299}"/>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0" name="Rectangle 9">
            <a:extLst>
              <a:ext uri="{FF2B5EF4-FFF2-40B4-BE49-F238E27FC236}">
                <a16:creationId xmlns:a16="http://schemas.microsoft.com/office/drawing/2014/main" id="{FBDFCDF2-258B-4C47-BE14-60CE51275425}"/>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DD6B64E5-2431-4AF8-9F50-C56A041F073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5" name="Rectangle 14">
            <a:extLst>
              <a:ext uri="{FF2B5EF4-FFF2-40B4-BE49-F238E27FC236}">
                <a16:creationId xmlns:a16="http://schemas.microsoft.com/office/drawing/2014/main" id="{A603655F-5CB9-48CB-ADB1-B9BBA380D74E}"/>
              </a:ext>
            </a:extLst>
          </p:cNvPr>
          <p:cNvSpPr/>
          <p:nvPr userDrawn="1"/>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869101C5-430B-47D2-B860-13B2CFDFFB93}"/>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8" name="Picture Placeholder 10">
            <a:extLst>
              <a:ext uri="{FF2B5EF4-FFF2-40B4-BE49-F238E27FC236}">
                <a16:creationId xmlns:a16="http://schemas.microsoft.com/office/drawing/2014/main" id="{B2AE95DD-6549-F74E-B4A5-F644AEF2E169}"/>
              </a:ext>
            </a:extLst>
          </p:cNvPr>
          <p:cNvPicPr>
            <a:picLocks noChangeAspect="1"/>
          </p:cNvPicPr>
          <p:nvPr userDrawn="1"/>
        </p:nvPicPr>
        <p:blipFill rotWithShape="1">
          <a:blip r:embed="rId5"/>
          <a:srcRect t="55" b="55"/>
          <a:stretch/>
        </p:blipFill>
        <p:spPr>
          <a:xfrm>
            <a:off x="3001215" y="-893"/>
            <a:ext cx="12966486" cy="13715107"/>
          </a:xfrm>
          <a:prstGeom prst="rect">
            <a:avLst/>
          </a:prstGeom>
        </p:spPr>
      </p:pic>
    </p:spTree>
    <p:extLst>
      <p:ext uri="{BB962C8B-B14F-4D97-AF65-F5344CB8AC3E}">
        <p14:creationId xmlns:p14="http://schemas.microsoft.com/office/powerpoint/2010/main" val="2264797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Discuss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25" name="Text Placeholder 24">
            <a:extLst>
              <a:ext uri="{FF2B5EF4-FFF2-40B4-BE49-F238E27FC236}">
                <a16:creationId xmlns:a16="http://schemas.microsoft.com/office/drawing/2014/main" id="{4E910327-66FD-5940-AD7F-B69B8A244A9F}"/>
              </a:ext>
            </a:extLst>
          </p:cNvPr>
          <p:cNvSpPr>
            <a:spLocks noGrp="1"/>
          </p:cNvSpPr>
          <p:nvPr>
            <p:ph type="body" sz="quarter" idx="14" hasCustomPrompt="1"/>
          </p:nvPr>
        </p:nvSpPr>
        <p:spPr>
          <a:xfrm>
            <a:off x="2297239"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4">
            <a:extLst>
              <a:ext uri="{FF2B5EF4-FFF2-40B4-BE49-F238E27FC236}">
                <a16:creationId xmlns:a16="http://schemas.microsoft.com/office/drawing/2014/main" id="{72E2517E-1DD9-2A41-A8C4-BC4A9768F3B4}"/>
              </a:ext>
            </a:extLst>
          </p:cNvPr>
          <p:cNvSpPr>
            <a:spLocks noGrp="1"/>
          </p:cNvSpPr>
          <p:nvPr>
            <p:ph type="body" sz="quarter" idx="15" hasCustomPrompt="1"/>
          </p:nvPr>
        </p:nvSpPr>
        <p:spPr>
          <a:xfrm>
            <a:off x="7624826"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24">
            <a:extLst>
              <a:ext uri="{FF2B5EF4-FFF2-40B4-BE49-F238E27FC236}">
                <a16:creationId xmlns:a16="http://schemas.microsoft.com/office/drawing/2014/main" id="{0F228426-CF81-2046-8520-D8823BD034F9}"/>
              </a:ext>
            </a:extLst>
          </p:cNvPr>
          <p:cNvSpPr>
            <a:spLocks noGrp="1"/>
          </p:cNvSpPr>
          <p:nvPr>
            <p:ph type="body" sz="quarter" idx="16" hasCustomPrompt="1"/>
          </p:nvPr>
        </p:nvSpPr>
        <p:spPr>
          <a:xfrm>
            <a:off x="12952413"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 </a:t>
            </a: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4">
            <a:extLst>
              <a:ext uri="{FF2B5EF4-FFF2-40B4-BE49-F238E27FC236}">
                <a16:creationId xmlns:a16="http://schemas.microsoft.com/office/drawing/2014/main" id="{BE23F920-5C18-B34A-8211-35DA063D9C52}"/>
              </a:ext>
            </a:extLst>
          </p:cNvPr>
          <p:cNvSpPr>
            <a:spLocks noGrp="1"/>
          </p:cNvSpPr>
          <p:nvPr>
            <p:ph type="body" sz="quarter" idx="17"/>
          </p:nvPr>
        </p:nvSpPr>
        <p:spPr>
          <a:xfrm>
            <a:off x="18280000"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3" name="Title 2">
            <a:extLst>
              <a:ext uri="{FF2B5EF4-FFF2-40B4-BE49-F238E27FC236}">
                <a16:creationId xmlns:a16="http://schemas.microsoft.com/office/drawing/2014/main" id="{7B4A37B2-4A9E-0843-BCD6-4733431C4A9F}"/>
              </a:ext>
            </a:extLst>
          </p:cNvPr>
          <p:cNvSpPr>
            <a:spLocks noGrp="1"/>
          </p:cNvSpPr>
          <p:nvPr>
            <p:ph type="title" hasCustomPrompt="1"/>
          </p:nvPr>
        </p:nvSpPr>
        <p:spPr/>
        <p:txBody>
          <a:bodyPr/>
          <a:lstStyle/>
          <a:p>
            <a:r>
              <a:rPr lang="en-GB" dirty="0"/>
              <a:t>Click to add title</a:t>
            </a:r>
          </a:p>
        </p:txBody>
      </p:sp>
      <p:sp>
        <p:nvSpPr>
          <p:cNvPr id="12" name="Subtitle 2">
            <a:extLst>
              <a:ext uri="{FF2B5EF4-FFF2-40B4-BE49-F238E27FC236}">
                <a16:creationId xmlns:a16="http://schemas.microsoft.com/office/drawing/2014/main" id="{F5CCAC0F-B7AD-3249-877F-A0604EDE631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3999620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video">
    <p:bg>
      <p:bgPr>
        <a:solidFill>
          <a:schemeClr val="tx1"/>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78AE1F3-A300-D249-985E-B8178B030478}"/>
              </a:ext>
            </a:extLst>
          </p:cNvPr>
          <p:cNvSpPr>
            <a:spLocks noGrp="1"/>
          </p:cNvSpPr>
          <p:nvPr>
            <p:ph type="media" sz="quarter" idx="10"/>
          </p:nvPr>
        </p:nvSpPr>
        <p:spPr>
          <a:xfrm>
            <a:off x="-1" y="0"/>
            <a:ext cx="24382413" cy="13716000"/>
          </a:xfrm>
          <a:solidFill>
            <a:schemeClr val="tx1"/>
          </a:solidFill>
        </p:spPr>
        <p:txBody>
          <a:bodyPr tIns="5486400"/>
          <a:lstStyle>
            <a:lvl1pPr algn="ctr">
              <a:defRPr>
                <a:solidFill>
                  <a:schemeClr val="bg1"/>
                </a:solidFill>
              </a:defRPr>
            </a:lvl1pPr>
          </a:lstStyle>
          <a:p>
            <a:r>
              <a:rPr lang="fr-FR"/>
              <a:t>Cliquez sur l'icône pour ajouter l'élément multimédia</a:t>
            </a:r>
            <a:endParaRPr lang="en-US"/>
          </a:p>
        </p:txBody>
      </p:sp>
    </p:spTree>
    <p:extLst>
      <p:ext uri="{BB962C8B-B14F-4D97-AF65-F5344CB8AC3E}">
        <p14:creationId xmlns:p14="http://schemas.microsoft.com/office/powerpoint/2010/main" val="2603581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Questions">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13" name="Title 12">
            <a:extLst>
              <a:ext uri="{FF2B5EF4-FFF2-40B4-BE49-F238E27FC236}">
                <a16:creationId xmlns:a16="http://schemas.microsoft.com/office/drawing/2014/main" id="{513CAF65-B379-374D-A4D7-0FDEC13CB190}"/>
              </a:ext>
            </a:extLst>
          </p:cNvPr>
          <p:cNvSpPr>
            <a:spLocks noGrp="1"/>
          </p:cNvSpPr>
          <p:nvPr>
            <p:ph type="title" hasCustomPrompt="1"/>
          </p:nvPr>
        </p:nvSpPr>
        <p:spPr>
          <a:xfrm>
            <a:off x="2252459" y="2975248"/>
            <a:ext cx="10598568" cy="1384995"/>
          </a:xfrm>
        </p:spPr>
        <p:txBody>
          <a:bodyPr/>
          <a:lstStyle>
            <a:lvl1pPr>
              <a:defRPr sz="9000">
                <a:solidFill>
                  <a:schemeClr val="bg1"/>
                </a:solidFill>
              </a:defRPr>
            </a:lvl1pPr>
          </a:lstStyle>
          <a:p>
            <a:r>
              <a:rPr lang="en-US" dirty="0"/>
              <a:t>Click add title</a:t>
            </a:r>
            <a:endParaRPr lang="en-GB" dirty="0"/>
          </a:p>
        </p:txBody>
      </p:sp>
    </p:spTree>
    <p:extLst>
      <p:ext uri="{BB962C8B-B14F-4D97-AF65-F5344CB8AC3E}">
        <p14:creationId xmlns:p14="http://schemas.microsoft.com/office/powerpoint/2010/main" val="1483525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ext Placeholder 4">
            <a:extLst>
              <a:ext uri="{FF2B5EF4-FFF2-40B4-BE49-F238E27FC236}">
                <a16:creationId xmlns:a16="http://schemas.microsoft.com/office/drawing/2014/main" id="{76B40883-779E-2041-96B2-246837E86362}"/>
              </a:ext>
            </a:extLst>
          </p:cNvPr>
          <p:cNvSpPr>
            <a:spLocks noGrp="1"/>
          </p:cNvSpPr>
          <p:nvPr>
            <p:ph type="body" sz="quarter" idx="13" hasCustomPrompt="1"/>
          </p:nvPr>
        </p:nvSpPr>
        <p:spPr>
          <a:xfrm>
            <a:off x="2268013" y="3122245"/>
            <a:ext cx="6112400" cy="7797800"/>
          </a:xfrm>
        </p:spPr>
        <p:txBody>
          <a:bodyPr/>
          <a:lstStyle>
            <a:lvl1pPr>
              <a:lnSpc>
                <a:spcPct val="115000"/>
              </a:lnSpc>
              <a:spcBef>
                <a:spcPts val="2500"/>
              </a:spcBef>
              <a:spcAft>
                <a:spcPts val="600"/>
              </a:spcAft>
              <a:defRPr sz="2000" b="1" i="0">
                <a:solidFill>
                  <a:schemeClr val="bg1"/>
                </a:solidFill>
                <a:latin typeface="Helvetica Now Text" panose="020B0504030202020204" pitchFamily="34" charset="77"/>
              </a:defRPr>
            </a:lvl1pPr>
            <a:lvl2pPr>
              <a:lnSpc>
                <a:spcPct val="100000"/>
              </a:lnSpc>
              <a:spcAft>
                <a:spcPts val="0"/>
              </a:spcAft>
              <a:defRPr sz="1800">
                <a:solidFill>
                  <a:schemeClr val="bg1"/>
                </a:solidFill>
              </a:defRPr>
            </a:lvl2pPr>
            <a:lvl3pPr marL="0" indent="0">
              <a:lnSpc>
                <a:spcPct val="115000"/>
              </a:lnSpc>
              <a:buNone/>
              <a:tabLst/>
              <a:defRPr sz="1000">
                <a:solidFill>
                  <a:schemeClr val="bg1"/>
                </a:solidFill>
              </a:defRPr>
            </a:lvl3pPr>
            <a:lvl4pPr marL="0" indent="0">
              <a:buNone/>
              <a:tabLst/>
              <a:defRPr>
                <a:solidFill>
                  <a:schemeClr val="bg1"/>
                </a:solidFill>
              </a:defRPr>
            </a:lvl4pPr>
            <a:lvl5pPr marL="0" indent="0">
              <a:buNone/>
              <a:tabLst/>
              <a:defRPr>
                <a:solidFill>
                  <a:schemeClr val="bg1"/>
                </a:solidFill>
              </a:defRPr>
            </a:lvl5pPr>
          </a:lstStyle>
          <a:p>
            <a:pPr lvl="0"/>
            <a:r>
              <a:rPr lang="en-US" dirty="0"/>
              <a:t>Click to add bold text First Level. Click to add text Second level. Click to add small text Third level</a:t>
            </a:r>
          </a:p>
          <a:p>
            <a:pPr lvl="1"/>
            <a:r>
              <a:rPr lang="en-US" dirty="0"/>
              <a:t>Second level</a:t>
            </a:r>
          </a:p>
          <a:p>
            <a:pPr lvl="2"/>
            <a:r>
              <a:rPr lang="en-US" dirty="0"/>
              <a:t>Third level</a:t>
            </a:r>
          </a:p>
        </p:txBody>
      </p:sp>
    </p:spTree>
    <p:extLst>
      <p:ext uri="{BB962C8B-B14F-4D97-AF65-F5344CB8AC3E}">
        <p14:creationId xmlns:p14="http://schemas.microsoft.com/office/powerpoint/2010/main" val="67409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xt">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06D6E059-0D60-8A4F-844A-3981044F1D3B}"/>
              </a:ext>
            </a:extLst>
          </p:cNvPr>
          <p:cNvSpPr>
            <a:spLocks noGrp="1"/>
          </p:cNvSpPr>
          <p:nvPr>
            <p:ph type="title"/>
          </p:nvPr>
        </p:nvSpPr>
        <p:spPr>
          <a:xfrm>
            <a:off x="1055934" y="962495"/>
            <a:ext cx="22272449" cy="820739"/>
          </a:xfrm>
          <a:prstGeom prst="rect">
            <a:avLst/>
          </a:prstGeom>
        </p:spPr>
        <p:txBody>
          <a:bodyPr vert="horz" wrap="square" lIns="0" tIns="0" rIns="0" bIns="0" rtlCol="0" anchor="b" anchorCtr="0">
            <a:spAutoFit/>
          </a:bodyPr>
          <a:lstStyle/>
          <a:p>
            <a:r>
              <a:rPr lang="fr-FR" dirty="0"/>
              <a:t>Modifiez le style du titre</a:t>
            </a:r>
            <a:endParaRPr lang="en-US" dirty="0"/>
          </a:p>
        </p:txBody>
      </p:sp>
      <p:sp>
        <p:nvSpPr>
          <p:cNvPr id="14" name="Text Placeholder 2">
            <a:extLst>
              <a:ext uri="{FF2B5EF4-FFF2-40B4-BE49-F238E27FC236}">
                <a16:creationId xmlns:a16="http://schemas.microsoft.com/office/drawing/2014/main" id="{8FEBA4B2-A20C-1C42-84BE-4AF0AB7A0B01}"/>
              </a:ext>
            </a:extLst>
          </p:cNvPr>
          <p:cNvSpPr>
            <a:spLocks noGrp="1"/>
          </p:cNvSpPr>
          <p:nvPr>
            <p:ph type="body" idx="1"/>
          </p:nvPr>
        </p:nvSpPr>
        <p:spPr>
          <a:xfrm>
            <a:off x="1054034" y="2208001"/>
            <a:ext cx="22272446" cy="8834968"/>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15" name="Slide Number Placeholder 5">
            <a:extLst>
              <a:ext uri="{FF2B5EF4-FFF2-40B4-BE49-F238E27FC236}">
                <a16:creationId xmlns:a16="http://schemas.microsoft.com/office/drawing/2014/main" id="{9FC1E4F3-1757-E64D-807D-C64EE8FE1974}"/>
              </a:ext>
            </a:extLst>
          </p:cNvPr>
          <p:cNvSpPr>
            <a:spLocks noGrp="1"/>
          </p:cNvSpPr>
          <p:nvPr>
            <p:ph type="sldNum" sz="quarter" idx="4"/>
          </p:nvPr>
        </p:nvSpPr>
        <p:spPr>
          <a:xfrm>
            <a:off x="22557967" y="11952000"/>
            <a:ext cx="768515" cy="730251"/>
          </a:xfrm>
          <a:prstGeom prst="rect">
            <a:avLst/>
          </a:prstGeom>
        </p:spPr>
        <p:txBody>
          <a:bodyPr vert="horz" wrap="none" lIns="0" tIns="0" rIns="0" bIns="0" rtlCol="0" anchor="b" anchorCtr="0">
            <a:noAutofit/>
          </a:bodyPr>
          <a:lstStyle>
            <a:lvl1pPr algn="r">
              <a:defRPr sz="1600" b="0" i="0">
                <a:solidFill>
                  <a:srgbClr val="262836"/>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16" name="Footer Placeholder 3">
            <a:extLst>
              <a:ext uri="{FF2B5EF4-FFF2-40B4-BE49-F238E27FC236}">
                <a16:creationId xmlns:a16="http://schemas.microsoft.com/office/drawing/2014/main" id="{4352510A-1C15-DD47-99C8-F18926DFDE9D}"/>
              </a:ext>
            </a:extLst>
          </p:cNvPr>
          <p:cNvSpPr>
            <a:spLocks noGrp="1"/>
          </p:cNvSpPr>
          <p:nvPr>
            <p:ph type="ftr" sz="quarter" idx="3"/>
          </p:nvPr>
        </p:nvSpPr>
        <p:spPr>
          <a:xfrm>
            <a:off x="17422866" y="11923200"/>
            <a:ext cx="5135100" cy="730251"/>
          </a:xfrm>
          <a:prstGeom prst="rect">
            <a:avLst/>
          </a:prstGeom>
        </p:spPr>
        <p:txBody>
          <a:bodyPr vert="horz" wrap="none" lIns="0" tIns="0" rIns="0" bIns="0" rtlCol="0" anchor="b" anchorCtr="0"/>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rgbClr val="262836"/>
                </a:solidFill>
                <a:latin typeface="Helvetica Now Display" panose="020B0504030202020204" pitchFamily="34" charset="77"/>
              </a:defRPr>
            </a:lvl1pPr>
          </a:lstStyle>
          <a:p>
            <a:r>
              <a:rPr lang="fr-FR" dirty="0"/>
              <a:t>Document confidentiel à l’usage exclusif interne de </a:t>
            </a:r>
            <a:r>
              <a:rPr lang="fr-FR" dirty="0" err="1"/>
              <a:t>Verisure</a:t>
            </a:r>
            <a:endParaRPr lang="fr-FR" dirty="0">
              <a:highlight>
                <a:srgbClr val="00FFFF"/>
              </a:highlight>
            </a:endParaRPr>
          </a:p>
        </p:txBody>
      </p:sp>
    </p:spTree>
    <p:extLst>
      <p:ext uri="{BB962C8B-B14F-4D97-AF65-F5344CB8AC3E}">
        <p14:creationId xmlns:p14="http://schemas.microsoft.com/office/powerpoint/2010/main" val="241639995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27B0951-A504-7D47-B3D0-730478AB28EA}"/>
              </a:ext>
            </a:extLst>
          </p:cNvPr>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7" name="Text Placeholder 2">
            <a:extLst>
              <a:ext uri="{FF2B5EF4-FFF2-40B4-BE49-F238E27FC236}">
                <a16:creationId xmlns:a16="http://schemas.microsoft.com/office/drawing/2014/main" id="{19F1F8E4-D7C1-1043-9FE8-ED850C389248}"/>
              </a:ext>
            </a:extLst>
          </p:cNvPr>
          <p:cNvSpPr>
            <a:spLocks noGrp="1"/>
          </p:cNvSpPr>
          <p:nvPr>
            <p:ph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8" name="Slide Number Placeholder 5">
            <a:extLst>
              <a:ext uri="{FF2B5EF4-FFF2-40B4-BE49-F238E27FC236}">
                <a16:creationId xmlns:a16="http://schemas.microsoft.com/office/drawing/2014/main" id="{E55D8698-5E84-BC49-8CDC-D5B370E3CFBF}"/>
              </a:ext>
            </a:extLst>
          </p:cNvPr>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9" name="Footer Placeholder 3">
            <a:extLst>
              <a:ext uri="{FF2B5EF4-FFF2-40B4-BE49-F238E27FC236}">
                <a16:creationId xmlns:a16="http://schemas.microsoft.com/office/drawing/2014/main" id="{5C476CB3-4A7C-E143-958C-59EBF955D006}"/>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spTree>
    <p:extLst>
      <p:ext uri="{BB962C8B-B14F-4D97-AF65-F5344CB8AC3E}">
        <p14:creationId xmlns:p14="http://schemas.microsoft.com/office/powerpoint/2010/main" val="382891409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nter">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ciel, plein air, route, scène&#10;&#10;Description générée automatiquement">
            <a:extLst>
              <a:ext uri="{FF2B5EF4-FFF2-40B4-BE49-F238E27FC236}">
                <a16:creationId xmlns:a16="http://schemas.microsoft.com/office/drawing/2014/main" id="{E91205B0-4EBD-740B-92C1-0185E4BAB9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4382413" cy="13716000"/>
          </a:xfrm>
          <a:prstGeom prst="rect">
            <a:avLst/>
          </a:prstGeom>
        </p:spPr>
      </p:pic>
      <p:pic>
        <p:nvPicPr>
          <p:cNvPr id="5" name="Image 4" descr="Une image contenant ciel, plein air, route, scène&#10;&#10;Description générée automatiquement">
            <a:extLst>
              <a:ext uri="{FF2B5EF4-FFF2-40B4-BE49-F238E27FC236}">
                <a16:creationId xmlns:a16="http://schemas.microsoft.com/office/drawing/2014/main" id="{D252A08C-FC6C-0944-AB9E-88CA6FACB8F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sharpenSoften amount="-70000"/>
                    </a14:imgEffect>
                  </a14:imgLayer>
                </a14:imgProps>
              </a:ext>
              <a:ext uri="{28A0092B-C50C-407E-A947-70E740481C1C}">
                <a14:useLocalDpi xmlns:a14="http://schemas.microsoft.com/office/drawing/2010/main"/>
              </a:ext>
            </a:extLst>
          </a:blip>
          <a:srcRect/>
          <a:stretch/>
        </p:blipFill>
        <p:spPr>
          <a:xfrm>
            <a:off x="0" y="0"/>
            <a:ext cx="9503216" cy="13716000"/>
          </a:xfrm>
          <a:prstGeom prst="rect">
            <a:avLst/>
          </a:prstGeom>
        </p:spPr>
      </p:pic>
      <p:sp>
        <p:nvSpPr>
          <p:cNvPr id="11" name="Rectangle 10">
            <a:extLst>
              <a:ext uri="{FF2B5EF4-FFF2-40B4-BE49-F238E27FC236}">
                <a16:creationId xmlns:a16="http://schemas.microsoft.com/office/drawing/2014/main" id="{B1CFE2DF-6E0E-8749-98F8-FE74746B6A21}"/>
              </a:ext>
            </a:extLst>
          </p:cNvPr>
          <p:cNvSpPr>
            <a:spLocks/>
          </p:cNvSpPr>
          <p:nvPr userDrawn="1"/>
        </p:nvSpPr>
        <p:spPr>
          <a:xfrm>
            <a:off x="0" y="0"/>
            <a:ext cx="9503216" cy="13716635"/>
          </a:xfrm>
          <a:prstGeom prst="rect">
            <a:avLst/>
          </a:prstGeom>
          <a:solidFill>
            <a:srgbClr val="2628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49" dirty="0"/>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863945" y="1049902"/>
            <a:ext cx="7102671" cy="4091669"/>
          </a:xfrm>
          <a:prstGeom prst="rect">
            <a:avLst/>
          </a:prstGeom>
        </p:spPr>
        <p:txBody>
          <a:bodyPr wrap="square">
            <a:noAutofit/>
          </a:bodyPr>
          <a:lstStyle>
            <a:lvl1pPr marL="0" indent="0" algn="l">
              <a:spcAft>
                <a:spcPts val="0"/>
              </a:spcAft>
              <a:buNone/>
              <a:defRPr sz="30931" b="0" i="0">
                <a:solidFill>
                  <a:schemeClr val="bg1"/>
                </a:solidFill>
                <a:latin typeface="Helvetica Now Display" panose="020B0504030202020204" pitchFamily="34" charset="77"/>
              </a:defRPr>
            </a:lvl1pPr>
            <a:lvl2pPr marL="914308" indent="0" algn="ctr">
              <a:buNone/>
              <a:defRPr sz="4000"/>
            </a:lvl2pPr>
            <a:lvl3pPr marL="1828619" indent="0" algn="ctr">
              <a:buNone/>
              <a:defRPr sz="3600"/>
            </a:lvl3pPr>
            <a:lvl4pPr marL="2742927" indent="0" algn="ctr">
              <a:buNone/>
              <a:defRPr sz="3200"/>
            </a:lvl4pPr>
            <a:lvl5pPr marL="3657233" indent="0" algn="ctr">
              <a:buNone/>
              <a:defRPr sz="3200"/>
            </a:lvl5pPr>
            <a:lvl6pPr marL="4571544" indent="0" algn="ctr">
              <a:buNone/>
              <a:defRPr sz="3200"/>
            </a:lvl6pPr>
            <a:lvl7pPr marL="5485852" indent="0" algn="ctr">
              <a:buNone/>
              <a:defRPr sz="3200"/>
            </a:lvl7pPr>
            <a:lvl8pPr marL="6400160" indent="0" algn="ctr">
              <a:buNone/>
              <a:defRPr sz="3200"/>
            </a:lvl8pPr>
            <a:lvl9pPr marL="7314468" indent="0" algn="ctr">
              <a:buNone/>
              <a:defRPr sz="3200"/>
            </a:lvl9pPr>
          </a:lstStyle>
          <a:p>
            <a:r>
              <a:rPr lang="en-GB" dirty="0"/>
              <a:t>01</a:t>
            </a:r>
            <a:endParaRPr lang="en-US" dirty="0"/>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1055931" y="5141571"/>
            <a:ext cx="8447285" cy="1868997"/>
          </a:xfrm>
          <a:prstGeom prst="rect">
            <a:avLst/>
          </a:prstGeom>
        </p:spPr>
        <p:txBody>
          <a:bodyPr anchor="t">
            <a:noAutofit/>
          </a:bodyPr>
          <a:lstStyle>
            <a:lvl1pPr algn="l">
              <a:lnSpc>
                <a:spcPct val="100000"/>
              </a:lnSpc>
              <a:defRPr sz="5066" b="0" i="0">
                <a:solidFill>
                  <a:schemeClr val="bg1"/>
                </a:solidFill>
                <a:latin typeface="Helvetica Now Display" panose="020B0504030202020204" pitchFamily="34" charset="77"/>
              </a:defRPr>
            </a:lvl1pPr>
          </a:lstStyle>
          <a:p>
            <a:r>
              <a:rPr lang="en-GB" dirty="0"/>
              <a:t>Click to edit </a:t>
            </a:r>
            <a:br>
              <a:rPr lang="en-GB" dirty="0"/>
            </a:br>
            <a:r>
              <a:rPr lang="en-GB" dirty="0"/>
              <a:t>Divider title</a:t>
            </a:r>
          </a:p>
        </p:txBody>
      </p:sp>
      <p:pic>
        <p:nvPicPr>
          <p:cNvPr id="10" name="Graphic 16">
            <a:extLst>
              <a:ext uri="{FF2B5EF4-FFF2-40B4-BE49-F238E27FC236}">
                <a16:creationId xmlns:a16="http://schemas.microsoft.com/office/drawing/2014/main" id="{2EE3471A-515A-9D48-9C0E-A2EC937A47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5933" y="12162460"/>
            <a:ext cx="1256401" cy="475395"/>
          </a:xfrm>
          <a:prstGeom prst="rect">
            <a:avLst/>
          </a:prstGeom>
        </p:spPr>
      </p:pic>
    </p:spTree>
    <p:extLst>
      <p:ext uri="{BB962C8B-B14F-4D97-AF65-F5344CB8AC3E}">
        <p14:creationId xmlns:p14="http://schemas.microsoft.com/office/powerpoint/2010/main" val="1069133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27B0951-A504-7D47-B3D0-730478AB28EA}"/>
              </a:ext>
            </a:extLst>
          </p:cNvPr>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7" name="Text Placeholder 2">
            <a:extLst>
              <a:ext uri="{FF2B5EF4-FFF2-40B4-BE49-F238E27FC236}">
                <a16:creationId xmlns:a16="http://schemas.microsoft.com/office/drawing/2014/main" id="{19F1F8E4-D7C1-1043-9FE8-ED850C389248}"/>
              </a:ext>
            </a:extLst>
          </p:cNvPr>
          <p:cNvSpPr>
            <a:spLocks noGrp="1"/>
          </p:cNvSpPr>
          <p:nvPr>
            <p:ph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8" name="Slide Number Placeholder 5">
            <a:extLst>
              <a:ext uri="{FF2B5EF4-FFF2-40B4-BE49-F238E27FC236}">
                <a16:creationId xmlns:a16="http://schemas.microsoft.com/office/drawing/2014/main" id="{E55D8698-5E84-BC49-8CDC-D5B370E3CFBF}"/>
              </a:ext>
            </a:extLst>
          </p:cNvPr>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9" name="Footer Placeholder 3">
            <a:extLst>
              <a:ext uri="{FF2B5EF4-FFF2-40B4-BE49-F238E27FC236}">
                <a16:creationId xmlns:a16="http://schemas.microsoft.com/office/drawing/2014/main" id="{5C476CB3-4A7C-E143-958C-59EBF955D006}"/>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spTree>
    <p:extLst>
      <p:ext uri="{BB962C8B-B14F-4D97-AF65-F5344CB8AC3E}">
        <p14:creationId xmlns:p14="http://schemas.microsoft.com/office/powerpoint/2010/main" val="56888409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ciel, plein air, route, scène&#10;&#10;Description générée automatiquement">
            <a:extLst>
              <a:ext uri="{FF2B5EF4-FFF2-40B4-BE49-F238E27FC236}">
                <a16:creationId xmlns:a16="http://schemas.microsoft.com/office/drawing/2014/main" id="{E91205B0-4EBD-740B-92C1-0185E4BAB9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4382413" cy="13716000"/>
          </a:xfrm>
          <a:prstGeom prst="rect">
            <a:avLst/>
          </a:prstGeom>
        </p:spPr>
      </p:pic>
      <p:pic>
        <p:nvPicPr>
          <p:cNvPr id="5" name="Image 4" descr="Une image contenant ciel, plein air, route, scène&#10;&#10;Description générée automatiquement">
            <a:extLst>
              <a:ext uri="{FF2B5EF4-FFF2-40B4-BE49-F238E27FC236}">
                <a16:creationId xmlns:a16="http://schemas.microsoft.com/office/drawing/2014/main" id="{D252A08C-FC6C-0944-AB9E-88CA6FACB8F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sharpenSoften amount="-70000"/>
                    </a14:imgEffect>
                  </a14:imgLayer>
                </a14:imgProps>
              </a:ext>
              <a:ext uri="{28A0092B-C50C-407E-A947-70E740481C1C}">
                <a14:useLocalDpi xmlns:a14="http://schemas.microsoft.com/office/drawing/2010/main"/>
              </a:ext>
            </a:extLst>
          </a:blip>
          <a:srcRect/>
          <a:stretch/>
        </p:blipFill>
        <p:spPr>
          <a:xfrm>
            <a:off x="0" y="0"/>
            <a:ext cx="9503216" cy="13716000"/>
          </a:xfrm>
          <a:prstGeom prst="rect">
            <a:avLst/>
          </a:prstGeom>
        </p:spPr>
      </p:pic>
      <p:sp>
        <p:nvSpPr>
          <p:cNvPr id="11" name="Rectangle 10">
            <a:extLst>
              <a:ext uri="{FF2B5EF4-FFF2-40B4-BE49-F238E27FC236}">
                <a16:creationId xmlns:a16="http://schemas.microsoft.com/office/drawing/2014/main" id="{B1CFE2DF-6E0E-8749-98F8-FE74746B6A21}"/>
              </a:ext>
            </a:extLst>
          </p:cNvPr>
          <p:cNvSpPr>
            <a:spLocks/>
          </p:cNvSpPr>
          <p:nvPr userDrawn="1"/>
        </p:nvSpPr>
        <p:spPr>
          <a:xfrm>
            <a:off x="0" y="0"/>
            <a:ext cx="9503216" cy="13716635"/>
          </a:xfrm>
          <a:prstGeom prst="rect">
            <a:avLst/>
          </a:prstGeom>
          <a:solidFill>
            <a:srgbClr val="2628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49" dirty="0"/>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863945" y="1049902"/>
            <a:ext cx="7102671" cy="4091669"/>
          </a:xfrm>
          <a:prstGeom prst="rect">
            <a:avLst/>
          </a:prstGeom>
        </p:spPr>
        <p:txBody>
          <a:bodyPr wrap="square">
            <a:noAutofit/>
          </a:bodyPr>
          <a:lstStyle>
            <a:lvl1pPr marL="0" indent="0" algn="l">
              <a:spcAft>
                <a:spcPts val="0"/>
              </a:spcAft>
              <a:buNone/>
              <a:defRPr sz="30931" b="0" i="0">
                <a:solidFill>
                  <a:schemeClr val="bg1"/>
                </a:solidFill>
                <a:latin typeface="Helvetica Now Display" panose="020B0504030202020204" pitchFamily="34" charset="77"/>
              </a:defRPr>
            </a:lvl1pPr>
            <a:lvl2pPr marL="914308" indent="0" algn="ctr">
              <a:buNone/>
              <a:defRPr sz="4000"/>
            </a:lvl2pPr>
            <a:lvl3pPr marL="1828619" indent="0" algn="ctr">
              <a:buNone/>
              <a:defRPr sz="3600"/>
            </a:lvl3pPr>
            <a:lvl4pPr marL="2742927" indent="0" algn="ctr">
              <a:buNone/>
              <a:defRPr sz="3200"/>
            </a:lvl4pPr>
            <a:lvl5pPr marL="3657233" indent="0" algn="ctr">
              <a:buNone/>
              <a:defRPr sz="3200"/>
            </a:lvl5pPr>
            <a:lvl6pPr marL="4571544" indent="0" algn="ctr">
              <a:buNone/>
              <a:defRPr sz="3200"/>
            </a:lvl6pPr>
            <a:lvl7pPr marL="5485852" indent="0" algn="ctr">
              <a:buNone/>
              <a:defRPr sz="3200"/>
            </a:lvl7pPr>
            <a:lvl8pPr marL="6400160" indent="0" algn="ctr">
              <a:buNone/>
              <a:defRPr sz="3200"/>
            </a:lvl8pPr>
            <a:lvl9pPr marL="7314468" indent="0" algn="ctr">
              <a:buNone/>
              <a:defRPr sz="3200"/>
            </a:lvl9pPr>
          </a:lstStyle>
          <a:p>
            <a:r>
              <a:rPr lang="en-GB" dirty="0"/>
              <a:t>01</a:t>
            </a:r>
            <a:endParaRPr lang="en-US" dirty="0"/>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1055931" y="5141571"/>
            <a:ext cx="8447285" cy="1868997"/>
          </a:xfrm>
          <a:prstGeom prst="rect">
            <a:avLst/>
          </a:prstGeom>
        </p:spPr>
        <p:txBody>
          <a:bodyPr anchor="t">
            <a:noAutofit/>
          </a:bodyPr>
          <a:lstStyle>
            <a:lvl1pPr algn="l">
              <a:lnSpc>
                <a:spcPct val="100000"/>
              </a:lnSpc>
              <a:defRPr sz="5066" b="0" i="0">
                <a:solidFill>
                  <a:schemeClr val="bg1"/>
                </a:solidFill>
                <a:latin typeface="Helvetica Now Display" panose="020B0504030202020204" pitchFamily="34" charset="77"/>
              </a:defRPr>
            </a:lvl1pPr>
          </a:lstStyle>
          <a:p>
            <a:r>
              <a:rPr lang="en-GB" dirty="0"/>
              <a:t>Click to edit </a:t>
            </a:r>
            <a:br>
              <a:rPr lang="en-GB" dirty="0"/>
            </a:br>
            <a:r>
              <a:rPr lang="en-GB" dirty="0"/>
              <a:t>Divider title</a:t>
            </a:r>
          </a:p>
        </p:txBody>
      </p:sp>
      <p:pic>
        <p:nvPicPr>
          <p:cNvPr id="10" name="Graphic 16">
            <a:extLst>
              <a:ext uri="{FF2B5EF4-FFF2-40B4-BE49-F238E27FC236}">
                <a16:creationId xmlns:a16="http://schemas.microsoft.com/office/drawing/2014/main" id="{2EE3471A-515A-9D48-9C0E-A2EC937A47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5933" y="12162460"/>
            <a:ext cx="1256401" cy="475395"/>
          </a:xfrm>
          <a:prstGeom prst="rect">
            <a:avLst/>
          </a:prstGeom>
        </p:spPr>
      </p:pic>
    </p:spTree>
    <p:extLst>
      <p:ext uri="{BB962C8B-B14F-4D97-AF65-F5344CB8AC3E}">
        <p14:creationId xmlns:p14="http://schemas.microsoft.com/office/powerpoint/2010/main" val="128408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6791" y="761999"/>
            <a:ext cx="1522235" cy="57598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icture Placeholder 10">
            <a:extLst>
              <a:ext uri="{FF2B5EF4-FFF2-40B4-BE49-F238E27FC236}">
                <a16:creationId xmlns:a16="http://schemas.microsoft.com/office/drawing/2014/main" id="{6C3C968F-382E-D845-A447-BA8A7CEE9E68}"/>
              </a:ext>
            </a:extLst>
          </p:cNvPr>
          <p:cNvSpPr>
            <a:spLocks noGrp="1"/>
          </p:cNvSpPr>
          <p:nvPr>
            <p:ph type="pic" sz="quarter" idx="13"/>
          </p:nvPr>
        </p:nvSpPr>
        <p:spPr>
          <a:xfrm>
            <a:off x="10666413" y="0"/>
            <a:ext cx="13716000" cy="13715107"/>
          </a:xfrm>
          <a:solidFill>
            <a:schemeClr val="bg1">
              <a:lumMod val="95000"/>
            </a:schemeClr>
          </a:solidFill>
        </p:spPr>
        <p:txBody>
          <a:bodyPr tIns="5577840"/>
          <a:lstStyle>
            <a:lvl1pPr algn="ctr">
              <a:defRPr b="0"/>
            </a:lvl1pPr>
          </a:lstStyle>
          <a:p>
            <a:r>
              <a:rPr lang="fr-FR"/>
              <a:t>Cliquez sur l'icône pour ajouter une image</a:t>
            </a:r>
            <a:endParaRPr lang="en-GB" dirty="0"/>
          </a:p>
        </p:txBody>
      </p:sp>
      <p:sp>
        <p:nvSpPr>
          <p:cNvPr id="5" name="Footer Placeholder 3">
            <a:extLst>
              <a:ext uri="{FF2B5EF4-FFF2-40B4-BE49-F238E27FC236}">
                <a16:creationId xmlns:a16="http://schemas.microsoft.com/office/drawing/2014/main" id="{A92F0540-6983-A44E-ADEC-5C865A728096}"/>
              </a:ext>
            </a:extLst>
          </p:cNvPr>
          <p:cNvSpPr>
            <a:spLocks noGrp="1"/>
          </p:cNvSpPr>
          <p:nvPr>
            <p:ph type="ftr" sz="quarter" idx="3"/>
          </p:nvPr>
        </p:nvSpPr>
        <p:spPr>
          <a:xfrm>
            <a:off x="1496791" y="12554568"/>
            <a:ext cx="7642447"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8" name="Text Placeholder 4">
            <a:extLst>
              <a:ext uri="{FF2B5EF4-FFF2-40B4-BE49-F238E27FC236}">
                <a16:creationId xmlns:a16="http://schemas.microsoft.com/office/drawing/2014/main" id="{FCC3EC69-B9C7-4C47-85A4-98ABD550A2DB}"/>
              </a:ext>
            </a:extLst>
          </p:cNvPr>
          <p:cNvSpPr>
            <a:spLocks noGrp="1"/>
          </p:cNvSpPr>
          <p:nvPr>
            <p:ph type="body" sz="quarter" idx="16" hasCustomPrompt="1"/>
          </p:nvPr>
        </p:nvSpPr>
        <p:spPr>
          <a:xfrm>
            <a:off x="1496791" y="3124200"/>
            <a:ext cx="7642447"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 Second level – subtitle. Third level – date</a:t>
            </a:r>
          </a:p>
          <a:p>
            <a:pPr lvl="1"/>
            <a:r>
              <a:rPr lang="en-GB" dirty="0"/>
              <a:t>Second level </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09E8FF82-9FAC-4581-9739-8ED0F45E39D0}"/>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5B47DCA-40C1-444E-9D66-A19EA7134745}"/>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2A54C3F-2C4A-434B-BA94-298A23CFAE6A}"/>
              </a:ext>
            </a:extLst>
          </p:cNvPr>
          <p:cNvSpPr/>
          <p:nvPr userDrawn="1"/>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733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_image">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6791" y="761999"/>
            <a:ext cx="1522235" cy="57598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3">
            <a:extLst>
              <a:ext uri="{FF2B5EF4-FFF2-40B4-BE49-F238E27FC236}">
                <a16:creationId xmlns:a16="http://schemas.microsoft.com/office/drawing/2014/main" id="{A92F0540-6983-A44E-ADEC-5C865A728096}"/>
              </a:ext>
            </a:extLst>
          </p:cNvPr>
          <p:cNvSpPr>
            <a:spLocks noGrp="1"/>
          </p:cNvSpPr>
          <p:nvPr>
            <p:ph type="ftr" sz="quarter" idx="3"/>
          </p:nvPr>
        </p:nvSpPr>
        <p:spPr>
          <a:xfrm>
            <a:off x="1496791" y="12554568"/>
            <a:ext cx="7642447"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8" name="Text Placeholder 4">
            <a:extLst>
              <a:ext uri="{FF2B5EF4-FFF2-40B4-BE49-F238E27FC236}">
                <a16:creationId xmlns:a16="http://schemas.microsoft.com/office/drawing/2014/main" id="{FCC3EC69-B9C7-4C47-85A4-98ABD550A2DB}"/>
              </a:ext>
            </a:extLst>
          </p:cNvPr>
          <p:cNvSpPr>
            <a:spLocks noGrp="1"/>
          </p:cNvSpPr>
          <p:nvPr>
            <p:ph type="body" sz="quarter" idx="16" hasCustomPrompt="1"/>
          </p:nvPr>
        </p:nvSpPr>
        <p:spPr>
          <a:xfrm>
            <a:off x="1496791" y="3124200"/>
            <a:ext cx="7642447"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 Second level – subtitle. Third level – date</a:t>
            </a:r>
          </a:p>
          <a:p>
            <a:pPr lvl="1"/>
            <a:r>
              <a:rPr lang="en-GB" dirty="0"/>
              <a:t>Second level </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09E8FF82-9FAC-4581-9739-8ED0F45E39D0}"/>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5B47DCA-40C1-444E-9D66-A19EA7134745}"/>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2A54C3F-2C4A-434B-BA94-298A23CFAE6A}"/>
              </a:ext>
            </a:extLst>
          </p:cNvPr>
          <p:cNvSpPr/>
          <p:nvPr userDrawn="1"/>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Placeholder 36">
            <a:extLst>
              <a:ext uri="{FF2B5EF4-FFF2-40B4-BE49-F238E27FC236}">
                <a16:creationId xmlns:a16="http://schemas.microsoft.com/office/drawing/2014/main" id="{A8B9D7FD-619E-2340-849E-CBE5236E20E1}"/>
              </a:ext>
            </a:extLst>
          </p:cNvPr>
          <p:cNvPicPr>
            <a:picLocks noChangeAspect="1"/>
          </p:cNvPicPr>
          <p:nvPr userDrawn="1"/>
        </p:nvPicPr>
        <p:blipFill rotWithShape="1">
          <a:blip r:embed="rId4"/>
          <a:srcRect l="41934" r="-6"/>
          <a:stretch/>
        </p:blipFill>
        <p:spPr>
          <a:xfrm>
            <a:off x="10666413" y="0"/>
            <a:ext cx="13716000" cy="13715107"/>
          </a:xfrm>
          <a:prstGeom prst="rect">
            <a:avLst/>
          </a:prstGeom>
        </p:spPr>
      </p:pic>
    </p:spTree>
    <p:extLst>
      <p:ext uri="{BB962C8B-B14F-4D97-AF65-F5344CB8AC3E}">
        <p14:creationId xmlns:p14="http://schemas.microsoft.com/office/powerpoint/2010/main" val="114529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3044825" y="0"/>
            <a:ext cx="12966486" cy="13715107"/>
          </a:xfrm>
          <a:solidFill>
            <a:schemeClr val="bg1">
              <a:lumMod val="95000"/>
            </a:schemeClr>
          </a:solidFill>
        </p:spPr>
        <p:txBody>
          <a:bodyPr tIns="5669280"/>
          <a:lstStyle>
            <a:lvl1pPr algn="ctr">
              <a:defRPr/>
            </a:lvl1pPr>
          </a:lstStyle>
          <a:p>
            <a:r>
              <a:rPr lang="fr-FR"/>
              <a:t>Cliquez sur l'icône pour ajouter une image</a:t>
            </a:r>
            <a:endParaRPr lang="en-GB"/>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9" name="Footer Placeholder 3">
            <a:extLst>
              <a:ext uri="{FF2B5EF4-FFF2-40B4-BE49-F238E27FC236}">
                <a16:creationId xmlns:a16="http://schemas.microsoft.com/office/drawing/2014/main" id="{E6D85B0E-0EBF-7145-BA52-997F84B0DB8C}"/>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4">
            <a:extLst>
              <a:ext uri="{FF2B5EF4-FFF2-40B4-BE49-F238E27FC236}">
                <a16:creationId xmlns:a16="http://schemas.microsoft.com/office/drawing/2014/main" id="{8EFE0667-A6DC-BB45-B75C-FD044D4032C7}"/>
              </a:ext>
            </a:extLst>
          </p:cNvPr>
          <p:cNvSpPr>
            <a:spLocks noGrp="1"/>
          </p:cNvSpPr>
          <p:nvPr>
            <p:ph type="body" sz="quarter" idx="16" hasCustomPrompt="1"/>
          </p:nvPr>
        </p:nvSpPr>
        <p:spPr>
          <a:xfrm>
            <a:off x="16728291" y="3124200"/>
            <a:ext cx="6883910"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a:t>
            </a:r>
            <a:br>
              <a:rPr lang="en-GB" dirty="0"/>
            </a:br>
            <a:r>
              <a:rPr lang="en-GB" dirty="0"/>
              <a:t>Second level – subtitle</a:t>
            </a:r>
            <a:br>
              <a:rPr lang="en-GB" dirty="0"/>
            </a:br>
            <a:r>
              <a:rPr lang="en-GB" dirty="0"/>
              <a:t>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49E251BA-D576-4F2D-A8CA-DDB830A0D185}"/>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89E63ECD-EC64-4F43-A0E7-73EE81CABFD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0" name="Graphic 9">
            <a:extLst>
              <a:ext uri="{FF2B5EF4-FFF2-40B4-BE49-F238E27FC236}">
                <a16:creationId xmlns:a16="http://schemas.microsoft.com/office/drawing/2014/main" id="{993F7E65-547E-4AF2-918B-72EBCE47627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382437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4_imag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9" name="Footer Placeholder 3">
            <a:extLst>
              <a:ext uri="{FF2B5EF4-FFF2-40B4-BE49-F238E27FC236}">
                <a16:creationId xmlns:a16="http://schemas.microsoft.com/office/drawing/2014/main" id="{E6D85B0E-0EBF-7145-BA52-997F84B0DB8C}"/>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4">
            <a:extLst>
              <a:ext uri="{FF2B5EF4-FFF2-40B4-BE49-F238E27FC236}">
                <a16:creationId xmlns:a16="http://schemas.microsoft.com/office/drawing/2014/main" id="{8EFE0667-A6DC-BB45-B75C-FD044D4032C7}"/>
              </a:ext>
            </a:extLst>
          </p:cNvPr>
          <p:cNvSpPr>
            <a:spLocks noGrp="1"/>
          </p:cNvSpPr>
          <p:nvPr>
            <p:ph type="body" sz="quarter" idx="16" hasCustomPrompt="1"/>
          </p:nvPr>
        </p:nvSpPr>
        <p:spPr>
          <a:xfrm>
            <a:off x="16728291" y="3124200"/>
            <a:ext cx="6883910"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a:t>
            </a:r>
            <a:br>
              <a:rPr lang="en-GB" dirty="0"/>
            </a:br>
            <a:r>
              <a:rPr lang="en-GB" dirty="0"/>
              <a:t>Second level – subtitle</a:t>
            </a:r>
            <a:br>
              <a:rPr lang="en-GB" dirty="0"/>
            </a:br>
            <a:r>
              <a:rPr lang="en-GB" dirty="0"/>
              <a:t>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49E251BA-D576-4F2D-A8CA-DDB830A0D185}"/>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89E63ECD-EC64-4F43-A0E7-73EE81CABFD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0" name="Graphic 9">
            <a:extLst>
              <a:ext uri="{FF2B5EF4-FFF2-40B4-BE49-F238E27FC236}">
                <a16:creationId xmlns:a16="http://schemas.microsoft.com/office/drawing/2014/main" id="{993F7E65-547E-4AF2-918B-72EBCE47627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4" name="Picture Placeholder 9">
            <a:extLst>
              <a:ext uri="{FF2B5EF4-FFF2-40B4-BE49-F238E27FC236}">
                <a16:creationId xmlns:a16="http://schemas.microsoft.com/office/drawing/2014/main" id="{B7999D87-449E-B548-A4B0-E7455602C6A4}"/>
              </a:ext>
            </a:extLst>
          </p:cNvPr>
          <p:cNvPicPr>
            <a:picLocks noChangeAspect="1"/>
          </p:cNvPicPr>
          <p:nvPr userDrawn="1"/>
        </p:nvPicPr>
        <p:blipFill rotWithShape="1">
          <a:blip r:embed="rId5"/>
          <a:srcRect t="55" b="55"/>
          <a:stretch/>
        </p:blipFill>
        <p:spPr>
          <a:xfrm>
            <a:off x="3044825" y="-1"/>
            <a:ext cx="12966486" cy="13715107"/>
          </a:xfrm>
          <a:prstGeom prst="rect">
            <a:avLst/>
          </a:prstGeom>
        </p:spPr>
      </p:pic>
    </p:spTree>
    <p:extLst>
      <p:ext uri="{BB962C8B-B14F-4D97-AF65-F5344CB8AC3E}">
        <p14:creationId xmlns:p14="http://schemas.microsoft.com/office/powerpoint/2010/main" val="195849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E5EFF0"/>
        </a:solidFill>
        <a:effectLst/>
      </p:bgPr>
    </p:bg>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5BB202A0-3E3B-F343-940D-EC8DA58AFD3D}"/>
              </a:ext>
            </a:extLst>
          </p:cNvPr>
          <p:cNvSpPr>
            <a:spLocks noGrp="1"/>
          </p:cNvSpPr>
          <p:nvPr>
            <p:ph type="pic" sz="quarter" idx="14"/>
          </p:nvPr>
        </p:nvSpPr>
        <p:spPr>
          <a:xfrm>
            <a:off x="9902825" y="0"/>
            <a:ext cx="14479588" cy="13715107"/>
          </a:xfrm>
          <a:noFill/>
        </p:spPr>
        <p:txBody>
          <a:bodyPr tIns="5669280"/>
          <a:lstStyle>
            <a:lvl1pPr algn="ctr">
              <a:defRPr/>
            </a:lvl1pPr>
          </a:lstStyle>
          <a:p>
            <a:r>
              <a:rPr lang="fr-FR"/>
              <a:t>Cliquez sur l'icône pour ajouter une image</a:t>
            </a:r>
            <a:endParaRPr lang="en-GB"/>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721920" y="5141571"/>
            <a:ext cx="8409890" cy="1868998"/>
          </a:xfrm>
        </p:spPr>
        <p:txBody>
          <a:bodyPr anchor="t">
            <a:noAutofit/>
          </a:bodyPr>
          <a:lstStyle>
            <a:lvl1pPr algn="l">
              <a:lnSpc>
                <a:spcPct val="100000"/>
              </a:lnSpc>
              <a:defRPr sz="5000" b="0" i="0">
                <a:solidFill>
                  <a:schemeClr val="tx1"/>
                </a:solidFill>
                <a:latin typeface="Helvetica Now Text" panose="020B0504030202020204" pitchFamily="34" charset="77"/>
              </a:defRPr>
            </a:lvl1pPr>
          </a:lstStyle>
          <a:p>
            <a:r>
              <a:rPr lang="en-GB" dirty="0"/>
              <a:t>Click to edit </a:t>
            </a:r>
            <a:br>
              <a:rPr lang="en-GB" dirty="0"/>
            </a:br>
            <a:r>
              <a:rPr lang="en-GB" dirty="0"/>
              <a:t>Divider title</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lvl1pPr>
              <a:defRPr>
                <a:solidFill>
                  <a:schemeClr val="bg1"/>
                </a:solidFill>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3F7AED66-6F74-7547-9E21-115ADD7A8E24}"/>
              </a:ext>
            </a:extLst>
          </p:cNvPr>
          <p:cNvSpPr>
            <a:spLocks noGrp="1"/>
          </p:cNvSpPr>
          <p:nvPr>
            <p:ph type="ftr" sz="quarter" idx="11"/>
          </p:nvPr>
        </p:nvSpPr>
        <p:spPr/>
        <p:txBody>
          <a:bodyPr/>
          <a:lstStyle>
            <a:lvl1pPr>
              <a:defRPr>
                <a:solidFill>
                  <a:schemeClr val="bg1"/>
                </a:solidFill>
              </a:defRPr>
            </a:lvl1pPr>
          </a:lstStyle>
          <a:p>
            <a:r>
              <a:rPr lang="en-GB" dirty="0"/>
              <a:t>Legal Copy Helvetica Regular 8/9.6 White</a:t>
            </a:r>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465310" y="1049902"/>
            <a:ext cx="8569128" cy="4091669"/>
          </a:xfrm>
        </p:spPr>
        <p:txBody>
          <a:bodyPr wrap="square">
            <a:noAutofit/>
          </a:bodyPr>
          <a:lstStyle>
            <a:lvl1pPr marL="0" indent="0" algn="l">
              <a:spcAft>
                <a:spcPts val="0"/>
              </a:spcAft>
              <a:buNone/>
              <a:defRPr sz="30800" b="0" i="0">
                <a:solidFill>
                  <a:schemeClr val="accent1"/>
                </a:solidFill>
                <a:latin typeface="Helvetica Now Text Light" panose="020B04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0</a:t>
            </a:r>
            <a:endParaRPr lang="en-US" dirty="0"/>
          </a:p>
        </p:txBody>
      </p:sp>
    </p:spTree>
    <p:extLst>
      <p:ext uri="{BB962C8B-B14F-4D97-AF65-F5344CB8AC3E}">
        <p14:creationId xmlns:p14="http://schemas.microsoft.com/office/powerpoint/2010/main" val="342116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s dark b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bg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subtitle</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Black</a:t>
            </a:r>
          </a:p>
        </p:txBody>
      </p:sp>
      <p:sp>
        <p:nvSpPr>
          <p:cNvPr id="9" name="Text Placeholder 8">
            <a:extLst>
              <a:ext uri="{FF2B5EF4-FFF2-40B4-BE49-F238E27FC236}">
                <a16:creationId xmlns:a16="http://schemas.microsoft.com/office/drawing/2014/main" id="{0DD1AB83-01DE-0A49-98C3-4736CB7E9B49}"/>
              </a:ext>
            </a:extLst>
          </p:cNvPr>
          <p:cNvSpPr>
            <a:spLocks noGrp="1"/>
          </p:cNvSpPr>
          <p:nvPr>
            <p:ph type="body" sz="quarter" idx="14" hasCustomPrompt="1"/>
          </p:nvPr>
        </p:nvSpPr>
        <p:spPr>
          <a:xfrm>
            <a:off x="2269609" y="3131432"/>
            <a:ext cx="3630613" cy="3726568"/>
          </a:xfrm>
        </p:spPr>
        <p:txBody>
          <a:bodyPr/>
          <a:lstStyle>
            <a:lvl1pPr marL="712788" indent="-712788">
              <a:spcAft>
                <a:spcPts val="0"/>
              </a:spcAft>
              <a:tabLst/>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00	Type number then a tab, then the contents text. Make the numbers bold</a:t>
            </a:r>
          </a:p>
        </p:txBody>
      </p:sp>
      <p:sp>
        <p:nvSpPr>
          <p:cNvPr id="12" name="Text Placeholder 8">
            <a:extLst>
              <a:ext uri="{FF2B5EF4-FFF2-40B4-BE49-F238E27FC236}">
                <a16:creationId xmlns:a16="http://schemas.microsoft.com/office/drawing/2014/main" id="{FE7811F0-B8DA-4A4B-AB9D-AC55F824C77B}"/>
              </a:ext>
            </a:extLst>
          </p:cNvPr>
          <p:cNvSpPr>
            <a:spLocks noGrp="1"/>
          </p:cNvSpPr>
          <p:nvPr>
            <p:ph type="body" sz="quarter" idx="15" hasCustomPrompt="1"/>
          </p:nvPr>
        </p:nvSpPr>
        <p:spPr>
          <a:xfrm>
            <a:off x="7622052" y="3131432"/>
            <a:ext cx="3630613" cy="3726568"/>
          </a:xfrm>
        </p:spPr>
        <p:txBody>
          <a:bodyPr/>
          <a:lstStyle>
            <a:lvl1pPr marL="712788" indent="-712788">
              <a:spcAft>
                <a:spcPts val="0"/>
              </a:spcAft>
              <a:tabLst/>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00	Type number then a tab, then the contents text. Make the numbers bold</a:t>
            </a:r>
          </a:p>
        </p:txBody>
      </p:sp>
      <p:sp>
        <p:nvSpPr>
          <p:cNvPr id="13" name="Title 12">
            <a:extLst>
              <a:ext uri="{FF2B5EF4-FFF2-40B4-BE49-F238E27FC236}">
                <a16:creationId xmlns:a16="http://schemas.microsoft.com/office/drawing/2014/main" id="{513CAF65-B379-374D-A4D7-0FDEC13CB190}"/>
              </a:ext>
            </a:extLst>
          </p:cNvPr>
          <p:cNvSpPr>
            <a:spLocks noGrp="1"/>
          </p:cNvSpPr>
          <p:nvPr>
            <p:ph type="title" hasCustomPrompt="1"/>
          </p:nvPr>
        </p:nvSpPr>
        <p:spPr/>
        <p:txBody>
          <a:bodyPr/>
          <a:lstStyle>
            <a:lvl1pPr>
              <a:defRPr>
                <a:solidFill>
                  <a:schemeClr val="bg1"/>
                </a:solidFill>
              </a:defRPr>
            </a:lvl1pPr>
          </a:lstStyle>
          <a:p>
            <a:r>
              <a:rPr lang="en-GB" dirty="0"/>
              <a:t>Contents – click to add title</a:t>
            </a:r>
          </a:p>
        </p:txBody>
      </p:sp>
    </p:spTree>
    <p:extLst>
      <p:ext uri="{BB962C8B-B14F-4D97-AF65-F5344CB8AC3E}">
        <p14:creationId xmlns:p14="http://schemas.microsoft.com/office/powerpoint/2010/main" val="37162902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3.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3.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6313" y="936384"/>
            <a:ext cx="21372512" cy="800219"/>
          </a:xfrm>
          <a:prstGeom prst="rect">
            <a:avLst/>
          </a:prstGeom>
        </p:spPr>
        <p:txBody>
          <a:bodyPr vert="horz" wrap="square" lIns="0" tIns="0" rIns="0" bIns="0" rtlCol="0" anchor="t">
            <a:spAutoFit/>
          </a:bodyPr>
          <a:lstStyle/>
          <a:p>
            <a:r>
              <a:rPr lang="fr-FR"/>
              <a:t>Modifiez le style du titre</a:t>
            </a:r>
            <a:endParaRPr lang="en-US" dirty="0"/>
          </a:p>
        </p:txBody>
      </p:sp>
      <p:sp>
        <p:nvSpPr>
          <p:cNvPr id="3" name="Text Placeholder 2"/>
          <p:cNvSpPr>
            <a:spLocks noGrp="1"/>
          </p:cNvSpPr>
          <p:nvPr>
            <p:ph type="body" idx="1"/>
          </p:nvPr>
        </p:nvSpPr>
        <p:spPr>
          <a:xfrm>
            <a:off x="2261263" y="3123964"/>
            <a:ext cx="21357562" cy="8879145"/>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Slide Number Placeholder 5"/>
          <p:cNvSpPr>
            <a:spLocks noGrp="1"/>
          </p:cNvSpPr>
          <p:nvPr>
            <p:ph type="sldNum" sz="quarter" idx="4"/>
          </p:nvPr>
        </p:nvSpPr>
        <p:spPr>
          <a:xfrm>
            <a:off x="22817394" y="12522200"/>
            <a:ext cx="807577" cy="730250"/>
          </a:xfrm>
          <a:prstGeom prst="rect">
            <a:avLst/>
          </a:prstGeom>
        </p:spPr>
        <p:txBody>
          <a:bodyPr vert="horz" lIns="0" tIns="0" rIns="0" bIns="0" rtlCol="0" anchor="ctr">
            <a:noAutofit/>
          </a:bodyPr>
          <a:lstStyle>
            <a:lvl1pPr algn="r">
              <a:defRPr sz="1600" b="0" i="0">
                <a:solidFill>
                  <a:schemeClr val="tx1"/>
                </a:solidFill>
                <a:latin typeface="Helvetica Now Text" panose="020B0504030202020204" pitchFamily="34" charset="77"/>
              </a:defRPr>
            </a:lvl1pPr>
          </a:lstStyle>
          <a:p>
            <a:fld id="{91D568E7-61F5-D04E-995D-81EF41C01A2A}" type="slidenum">
              <a:rPr lang="en-GB" smtClean="0"/>
              <a:pPr/>
              <a:t>‹N°›</a:t>
            </a:fld>
            <a:endParaRPr lang="en-GB" dirty="0"/>
          </a:p>
        </p:txBody>
      </p:sp>
      <p:pic>
        <p:nvPicPr>
          <p:cNvPr id="11" name="Graphic 10">
            <a:extLst>
              <a:ext uri="{FF2B5EF4-FFF2-40B4-BE49-F238E27FC236}">
                <a16:creationId xmlns:a16="http://schemas.microsoft.com/office/drawing/2014/main" id="{557DFC23-30F6-2F4F-B859-0F55E0D7550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8328" y="12483997"/>
            <a:ext cx="1265103" cy="478688"/>
          </a:xfrm>
          <a:prstGeom prst="rect">
            <a:avLst/>
          </a:prstGeom>
        </p:spPr>
      </p:pic>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pic>
        <p:nvPicPr>
          <p:cNvPr id="7" name="Graphic 6">
            <a:extLst>
              <a:ext uri="{FF2B5EF4-FFF2-40B4-BE49-F238E27FC236}">
                <a16:creationId xmlns:a16="http://schemas.microsoft.com/office/drawing/2014/main" id="{790E6EBC-7759-48E5-82ED-7C1B773BFAA3}"/>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pic>
        <p:nvPicPr>
          <p:cNvPr id="8" name="Graphic 7">
            <a:extLst>
              <a:ext uri="{FF2B5EF4-FFF2-40B4-BE49-F238E27FC236}">
                <a16:creationId xmlns:a16="http://schemas.microsoft.com/office/drawing/2014/main" id="{867E754D-C158-4209-A383-3E65F7D7D1C2}"/>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spTree>
    <p:extLst>
      <p:ext uri="{BB962C8B-B14F-4D97-AF65-F5344CB8AC3E}">
        <p14:creationId xmlns:p14="http://schemas.microsoft.com/office/powerpoint/2010/main" val="24246990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75" r:id="rId3"/>
    <p:sldLayoutId id="2147483747" r:id="rId4"/>
    <p:sldLayoutId id="2147483776" r:id="rId5"/>
    <p:sldLayoutId id="2147483748" r:id="rId6"/>
    <p:sldLayoutId id="2147483777" r:id="rId7"/>
    <p:sldLayoutId id="2147483749" r:id="rId8"/>
    <p:sldLayoutId id="2147483750" r:id="rId9"/>
    <p:sldLayoutId id="2147483751" r:id="rId10"/>
    <p:sldLayoutId id="2147483752" r:id="rId11"/>
    <p:sldLayoutId id="2147483774" r:id="rId12"/>
    <p:sldLayoutId id="2147483770" r:id="rId13"/>
    <p:sldLayoutId id="2147483771" r:id="rId14"/>
    <p:sldLayoutId id="214748377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73" r:id="rId31"/>
    <p:sldLayoutId id="2147483768" r:id="rId32"/>
    <p:sldLayoutId id="2147483769" r:id="rId33"/>
    <p:sldLayoutId id="2147483786" r:id="rId34"/>
  </p:sldLayoutIdLst>
  <p:hf hdr="0" dt="0"/>
  <p:txStyles>
    <p:title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p:titleStyle>
    <p:body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7560" userDrawn="1">
          <p15:clr>
            <a:srgbClr val="F26B43"/>
          </p15:clr>
        </p15:guide>
        <p15:guide id="104" pos="480" userDrawn="1">
          <p15:clr>
            <a:srgbClr val="F26B43"/>
          </p15:clr>
        </p15:guide>
        <p15:guide id="105" pos="959" userDrawn="1">
          <p15:clr>
            <a:srgbClr val="F26B43"/>
          </p15:clr>
        </p15:guide>
        <p15:guide id="106" pos="1439" userDrawn="1">
          <p15:clr>
            <a:srgbClr val="F26B43"/>
          </p15:clr>
        </p15:guide>
        <p15:guide id="107" pos="1917" userDrawn="1">
          <p15:clr>
            <a:srgbClr val="F26B43"/>
          </p15:clr>
        </p15:guide>
        <p15:guide id="108" pos="2398" userDrawn="1">
          <p15:clr>
            <a:srgbClr val="F26B43"/>
          </p15:clr>
        </p15:guide>
        <p15:guide id="109" pos="2877" userDrawn="1">
          <p15:clr>
            <a:srgbClr val="F26B43"/>
          </p15:clr>
        </p15:guide>
        <p15:guide id="110" pos="3358" userDrawn="1">
          <p15:clr>
            <a:srgbClr val="F26B43"/>
          </p15:clr>
        </p15:guide>
        <p15:guide id="111" pos="4317" userDrawn="1">
          <p15:clr>
            <a:srgbClr val="F26B43"/>
          </p15:clr>
        </p15:guide>
        <p15:guide id="112" pos="3839" userDrawn="1">
          <p15:clr>
            <a:srgbClr val="F26B43"/>
          </p15:clr>
        </p15:guide>
        <p15:guide id="113" pos="4798" userDrawn="1">
          <p15:clr>
            <a:srgbClr val="F26B43"/>
          </p15:clr>
        </p15:guide>
        <p15:guide id="114" pos="5279" userDrawn="1">
          <p15:clr>
            <a:srgbClr val="F26B43"/>
          </p15:clr>
        </p15:guide>
        <p15:guide id="115" pos="5757" userDrawn="1">
          <p15:clr>
            <a:srgbClr val="F26B43"/>
          </p15:clr>
        </p15:guide>
        <p15:guide id="116" pos="6238" userDrawn="1">
          <p15:clr>
            <a:srgbClr val="F26B43"/>
          </p15:clr>
        </p15:guide>
        <p15:guide id="117" pos="6719" userDrawn="1">
          <p15:clr>
            <a:srgbClr val="F26B43"/>
          </p15:clr>
        </p15:guide>
        <p15:guide id="118" pos="7197" userDrawn="1">
          <p15:clr>
            <a:srgbClr val="F26B43"/>
          </p15:clr>
        </p15:guide>
        <p15:guide id="119" pos="7678" userDrawn="1">
          <p15:clr>
            <a:srgbClr val="F26B43"/>
          </p15:clr>
        </p15:guide>
        <p15:guide id="120" pos="8159" userDrawn="1">
          <p15:clr>
            <a:srgbClr val="F26B43"/>
          </p15:clr>
        </p15:guide>
        <p15:guide id="121" pos="8637" userDrawn="1">
          <p15:clr>
            <a:srgbClr val="F26B43"/>
          </p15:clr>
        </p15:guide>
        <p15:guide id="122" pos="9118" userDrawn="1">
          <p15:clr>
            <a:srgbClr val="F26B43"/>
          </p15:clr>
        </p15:guide>
        <p15:guide id="123" pos="9599" userDrawn="1">
          <p15:clr>
            <a:srgbClr val="F26B43"/>
          </p15:clr>
        </p15:guide>
        <p15:guide id="124" pos="10077" userDrawn="1">
          <p15:clr>
            <a:srgbClr val="F26B43"/>
          </p15:clr>
        </p15:guide>
        <p15:guide id="125" pos="10558" userDrawn="1">
          <p15:clr>
            <a:srgbClr val="F26B43"/>
          </p15:clr>
        </p15:guide>
        <p15:guide id="126" pos="11037" userDrawn="1">
          <p15:clr>
            <a:srgbClr val="F26B43"/>
          </p15:clr>
        </p15:guide>
        <p15:guide id="127" pos="11517" userDrawn="1">
          <p15:clr>
            <a:srgbClr val="F26B43"/>
          </p15:clr>
        </p15:guide>
        <p15:guide id="128" pos="11998" userDrawn="1">
          <p15:clr>
            <a:srgbClr val="F26B43"/>
          </p15:clr>
        </p15:guide>
        <p15:guide id="129" pos="12479" userDrawn="1">
          <p15:clr>
            <a:srgbClr val="F26B43"/>
          </p15:clr>
        </p15:guide>
        <p15:guide id="130" pos="12957" userDrawn="1">
          <p15:clr>
            <a:srgbClr val="F26B43"/>
          </p15:clr>
        </p15:guide>
        <p15:guide id="131" pos="13438" userDrawn="1">
          <p15:clr>
            <a:srgbClr val="F26B43"/>
          </p15:clr>
        </p15:guide>
        <p15:guide id="132" pos="13919" userDrawn="1">
          <p15:clr>
            <a:srgbClr val="F26B43"/>
          </p15:clr>
        </p15:guide>
        <p15:guide id="133" pos="14397" userDrawn="1">
          <p15:clr>
            <a:srgbClr val="F26B43"/>
          </p15:clr>
        </p15:guide>
        <p15:guide id="134" pos="14878" userDrawn="1">
          <p15:clr>
            <a:srgbClr val="F26B43"/>
          </p15:clr>
        </p15:guide>
        <p15:guide id="135" orient="horz" pos="576" userDrawn="1">
          <p15:clr>
            <a:srgbClr val="F26B43"/>
          </p15:clr>
        </p15:guide>
        <p15:guide id="136" orient="horz" pos="8158" userDrawn="1">
          <p15:clr>
            <a:srgbClr val="F26B43"/>
          </p15:clr>
        </p15:guide>
        <p15:guide id="137" orient="horz" pos="1968" userDrawn="1">
          <p15:clr>
            <a:srgbClr val="F26B43"/>
          </p15:clr>
        </p15:guide>
        <p15:guide id="138" orient="horz" pos="1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3" name="Text Placeholder 2"/>
          <p:cNvSpPr>
            <a:spLocks noGrp="1"/>
          </p:cNvSpPr>
          <p:nvPr>
            <p:ph type="body"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6" name="Slide Number Placeholder 5"/>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9495" y="12174797"/>
            <a:ext cx="1255886" cy="475200"/>
          </a:xfrm>
          <a:prstGeom prst="rect">
            <a:avLst/>
          </a:prstGeom>
        </p:spPr>
      </p:pic>
    </p:spTree>
    <p:extLst>
      <p:ext uri="{BB962C8B-B14F-4D97-AF65-F5344CB8AC3E}">
        <p14:creationId xmlns:p14="http://schemas.microsoft.com/office/powerpoint/2010/main" val="4203428197"/>
      </p:ext>
    </p:extLst>
  </p:cSld>
  <p:clrMap bg1="lt1" tx1="dk1" bg2="lt2" tx2="dk2" accent1="accent1" accent2="accent2" accent3="accent3" accent4="accent4" accent5="accent5" accent6="accent6" hlink="hlink" folHlink="folHlink"/>
  <p:sldLayoutIdLst>
    <p:sldLayoutId id="2147483779" r:id="rId1"/>
    <p:sldLayoutId id="2147483781" r:id="rId2"/>
  </p:sldLayoutIdLst>
  <p:hf hdr="0" dt="0"/>
  <p:txStyles>
    <p:titleStyle>
      <a:lvl1pPr algn="l" defTabSz="1828619" rtl="0" eaLnBrk="1" latinLnBrk="0" hangingPunct="1">
        <a:lnSpc>
          <a:spcPct val="100000"/>
        </a:lnSpc>
        <a:spcBef>
          <a:spcPct val="0"/>
        </a:spcBef>
        <a:buNone/>
        <a:defRPr sz="5200" b="1" i="0" kern="1200" spc="-29" baseline="0">
          <a:solidFill>
            <a:schemeClr val="tx1"/>
          </a:solidFill>
          <a:latin typeface="Helvetica Now Display" panose="020B0504030202020204" pitchFamily="34" charset="77"/>
          <a:ea typeface="+mj-ea"/>
          <a:cs typeface="+mj-cs"/>
        </a:defRPr>
      </a:lvl1pPr>
    </p:titleStyle>
    <p:bodyStyle>
      <a:lvl1pPr marL="0" indent="0" algn="l" defTabSz="182861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Display" panose="020B0504030202020204" pitchFamily="34" charset="77"/>
          <a:ea typeface="+mn-ea"/>
          <a:cs typeface="+mn-cs"/>
        </a:defRPr>
      </a:lvl1pPr>
      <a:lvl2pPr marL="0" indent="0" algn="l" defTabSz="182861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3987" indent="-253987" algn="l" defTabSz="182861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183" indent="-253987" algn="l" defTabSz="182861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354" indent="-380982"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456" indent="-266687"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3" algn="l" defTabSz="1828619" rtl="0" eaLnBrk="1" latinLnBrk="0" hangingPunct="1">
        <a:defRPr sz="3600" kern="1200">
          <a:solidFill>
            <a:schemeClr val="tx1"/>
          </a:solidFill>
          <a:latin typeface="+mn-lt"/>
          <a:ea typeface="+mn-ea"/>
          <a:cs typeface="+mn-cs"/>
        </a:defRPr>
      </a:lvl5pPr>
      <a:lvl6pPr marL="4571544"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8"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2835">
          <p15:clr>
            <a:srgbClr val="F26B43"/>
          </p15:clr>
        </p15:guide>
        <p15:guide id="104" pos="260">
          <p15:clr>
            <a:srgbClr val="F26B43"/>
          </p15:clr>
        </p15:guide>
        <p15:guide id="105" pos="360">
          <p15:clr>
            <a:srgbClr val="F26B43"/>
          </p15:clr>
        </p15:guide>
        <p15:guide id="106" pos="540">
          <p15:clr>
            <a:srgbClr val="F26B43"/>
          </p15:clr>
        </p15:guide>
        <p15:guide id="107" pos="719">
          <p15:clr>
            <a:srgbClr val="F26B43"/>
          </p15:clr>
        </p15:guide>
        <p15:guide id="108" pos="907">
          <p15:clr>
            <a:srgbClr val="F26B43"/>
          </p15:clr>
        </p15:guide>
        <p15:guide id="109" pos="1079">
          <p15:clr>
            <a:srgbClr val="F26B43"/>
          </p15:clr>
        </p15:guide>
        <p15:guide id="110" pos="1259">
          <p15:clr>
            <a:srgbClr val="F26B43"/>
          </p15:clr>
        </p15:guide>
        <p15:guide id="111" pos="1619">
          <p15:clr>
            <a:srgbClr val="F26B43"/>
          </p15:clr>
        </p15:guide>
        <p15:guide id="112" pos="1440">
          <p15:clr>
            <a:srgbClr val="F26B43"/>
          </p15:clr>
        </p15:guide>
        <p15:guide id="113" pos="1799">
          <p15:clr>
            <a:srgbClr val="F26B43"/>
          </p15:clr>
        </p15:guide>
        <p15:guide id="114" pos="1980">
          <p15:clr>
            <a:srgbClr val="F26B43"/>
          </p15:clr>
        </p15:guide>
        <p15:guide id="115" pos="2159">
          <p15:clr>
            <a:srgbClr val="F26B43"/>
          </p15:clr>
        </p15:guide>
        <p15:guide id="116" pos="2339">
          <p15:clr>
            <a:srgbClr val="F26B43"/>
          </p15:clr>
        </p15:guide>
        <p15:guide id="117" pos="2520">
          <p15:clr>
            <a:srgbClr val="F26B43"/>
          </p15:clr>
        </p15:guide>
        <p15:guide id="118" pos="2699">
          <p15:clr>
            <a:srgbClr val="F26B43"/>
          </p15:clr>
        </p15:guide>
        <p15:guide id="119" pos="2879">
          <p15:clr>
            <a:srgbClr val="F26B43"/>
          </p15:clr>
        </p15:guide>
        <p15:guide id="120" pos="3060">
          <p15:clr>
            <a:srgbClr val="F26B43"/>
          </p15:clr>
        </p15:guide>
        <p15:guide id="121" pos="3239">
          <p15:clr>
            <a:srgbClr val="F26B43"/>
          </p15:clr>
        </p15:guide>
        <p15:guide id="122" pos="3419">
          <p15:clr>
            <a:srgbClr val="F26B43"/>
          </p15:clr>
        </p15:guide>
        <p15:guide id="123" pos="3600">
          <p15:clr>
            <a:srgbClr val="F26B43"/>
          </p15:clr>
        </p15:guide>
        <p15:guide id="124" pos="3779">
          <p15:clr>
            <a:srgbClr val="F26B43"/>
          </p15:clr>
        </p15:guide>
        <p15:guide id="125" pos="3960">
          <p15:clr>
            <a:srgbClr val="F26B43"/>
          </p15:clr>
        </p15:guide>
        <p15:guide id="126" pos="4139">
          <p15:clr>
            <a:srgbClr val="F26B43"/>
          </p15:clr>
        </p15:guide>
        <p15:guide id="127" pos="4319">
          <p15:clr>
            <a:srgbClr val="F26B43"/>
          </p15:clr>
        </p15:guide>
        <p15:guide id="128" pos="4500">
          <p15:clr>
            <a:srgbClr val="F26B43"/>
          </p15:clr>
        </p15:guide>
        <p15:guide id="129" pos="4680">
          <p15:clr>
            <a:srgbClr val="F26B43"/>
          </p15:clr>
        </p15:guide>
        <p15:guide id="130" pos="4859">
          <p15:clr>
            <a:srgbClr val="F26B43"/>
          </p15:clr>
        </p15:guide>
        <p15:guide id="131" pos="5040">
          <p15:clr>
            <a:srgbClr val="F26B43"/>
          </p15:clr>
        </p15:guide>
        <p15:guide id="132" pos="5220">
          <p15:clr>
            <a:srgbClr val="F26B43"/>
          </p15:clr>
        </p15:guide>
        <p15:guide id="133" pos="5399">
          <p15:clr>
            <a:srgbClr val="F26B43"/>
          </p15:clr>
        </p15:guide>
        <p15:guide id="134" pos="5580">
          <p15:clr>
            <a:srgbClr val="F26B43"/>
          </p15:clr>
        </p15:guide>
        <p15:guide id="135" orient="horz" pos="216">
          <p15:clr>
            <a:srgbClr val="F26B43"/>
          </p15:clr>
        </p15:guide>
        <p15:guide id="136" orient="horz" pos="2981">
          <p15:clr>
            <a:srgbClr val="F26B43"/>
          </p15:clr>
        </p15:guide>
        <p15:guide id="137" orient="horz" pos="738">
          <p15:clr>
            <a:srgbClr val="F26B43"/>
          </p15:clr>
        </p15:guide>
        <p15:guide id="138" orient="horz" pos="41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3" name="Text Placeholder 2"/>
          <p:cNvSpPr>
            <a:spLocks noGrp="1"/>
          </p:cNvSpPr>
          <p:nvPr>
            <p:ph type="body"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6" name="Slide Number Placeholder 5"/>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9495" y="12174797"/>
            <a:ext cx="1255886" cy="475200"/>
          </a:xfrm>
          <a:prstGeom prst="rect">
            <a:avLst/>
          </a:prstGeom>
        </p:spPr>
      </p:pic>
    </p:spTree>
    <p:extLst>
      <p:ext uri="{BB962C8B-B14F-4D97-AF65-F5344CB8AC3E}">
        <p14:creationId xmlns:p14="http://schemas.microsoft.com/office/powerpoint/2010/main" val="2655597222"/>
      </p:ext>
    </p:extLst>
  </p:cSld>
  <p:clrMap bg1="lt1" tx1="dk1" bg2="lt2" tx2="dk2" accent1="accent1" accent2="accent2" accent3="accent3" accent4="accent4" accent5="accent5" accent6="accent6" hlink="hlink" folHlink="folHlink"/>
  <p:sldLayoutIdLst>
    <p:sldLayoutId id="2147483783" r:id="rId1"/>
    <p:sldLayoutId id="2147483785" r:id="rId2"/>
  </p:sldLayoutIdLst>
  <p:hf hdr="0" dt="0"/>
  <p:txStyles>
    <p:titleStyle>
      <a:lvl1pPr algn="l" defTabSz="1828619" rtl="0" eaLnBrk="1" latinLnBrk="0" hangingPunct="1">
        <a:lnSpc>
          <a:spcPct val="100000"/>
        </a:lnSpc>
        <a:spcBef>
          <a:spcPct val="0"/>
        </a:spcBef>
        <a:buNone/>
        <a:defRPr sz="5200" b="1" i="0" kern="1200" spc="-29" baseline="0">
          <a:solidFill>
            <a:schemeClr val="tx1"/>
          </a:solidFill>
          <a:latin typeface="Helvetica Now Display" panose="020B0504030202020204" pitchFamily="34" charset="77"/>
          <a:ea typeface="+mj-ea"/>
          <a:cs typeface="+mj-cs"/>
        </a:defRPr>
      </a:lvl1pPr>
    </p:titleStyle>
    <p:bodyStyle>
      <a:lvl1pPr marL="0" indent="0" algn="l" defTabSz="182861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Display" panose="020B0504030202020204" pitchFamily="34" charset="77"/>
          <a:ea typeface="+mn-ea"/>
          <a:cs typeface="+mn-cs"/>
        </a:defRPr>
      </a:lvl1pPr>
      <a:lvl2pPr marL="0" indent="0" algn="l" defTabSz="182861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3987" indent="-253987" algn="l" defTabSz="182861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183" indent="-253987" algn="l" defTabSz="182861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354" indent="-380982"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456" indent="-266687"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3" algn="l" defTabSz="1828619" rtl="0" eaLnBrk="1" latinLnBrk="0" hangingPunct="1">
        <a:defRPr sz="3600" kern="1200">
          <a:solidFill>
            <a:schemeClr val="tx1"/>
          </a:solidFill>
          <a:latin typeface="+mn-lt"/>
          <a:ea typeface="+mn-ea"/>
          <a:cs typeface="+mn-cs"/>
        </a:defRPr>
      </a:lvl5pPr>
      <a:lvl6pPr marL="4571544"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8"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2835">
          <p15:clr>
            <a:srgbClr val="F26B43"/>
          </p15:clr>
        </p15:guide>
        <p15:guide id="104" pos="260">
          <p15:clr>
            <a:srgbClr val="F26B43"/>
          </p15:clr>
        </p15:guide>
        <p15:guide id="105" pos="360">
          <p15:clr>
            <a:srgbClr val="F26B43"/>
          </p15:clr>
        </p15:guide>
        <p15:guide id="106" pos="540">
          <p15:clr>
            <a:srgbClr val="F26B43"/>
          </p15:clr>
        </p15:guide>
        <p15:guide id="107" pos="719">
          <p15:clr>
            <a:srgbClr val="F26B43"/>
          </p15:clr>
        </p15:guide>
        <p15:guide id="108" pos="907">
          <p15:clr>
            <a:srgbClr val="F26B43"/>
          </p15:clr>
        </p15:guide>
        <p15:guide id="109" pos="1079">
          <p15:clr>
            <a:srgbClr val="F26B43"/>
          </p15:clr>
        </p15:guide>
        <p15:guide id="110" pos="1259">
          <p15:clr>
            <a:srgbClr val="F26B43"/>
          </p15:clr>
        </p15:guide>
        <p15:guide id="111" pos="1619">
          <p15:clr>
            <a:srgbClr val="F26B43"/>
          </p15:clr>
        </p15:guide>
        <p15:guide id="112" pos="1440">
          <p15:clr>
            <a:srgbClr val="F26B43"/>
          </p15:clr>
        </p15:guide>
        <p15:guide id="113" pos="1799">
          <p15:clr>
            <a:srgbClr val="F26B43"/>
          </p15:clr>
        </p15:guide>
        <p15:guide id="114" pos="1980">
          <p15:clr>
            <a:srgbClr val="F26B43"/>
          </p15:clr>
        </p15:guide>
        <p15:guide id="115" pos="2159">
          <p15:clr>
            <a:srgbClr val="F26B43"/>
          </p15:clr>
        </p15:guide>
        <p15:guide id="116" pos="2339">
          <p15:clr>
            <a:srgbClr val="F26B43"/>
          </p15:clr>
        </p15:guide>
        <p15:guide id="117" pos="2520">
          <p15:clr>
            <a:srgbClr val="F26B43"/>
          </p15:clr>
        </p15:guide>
        <p15:guide id="118" pos="2699">
          <p15:clr>
            <a:srgbClr val="F26B43"/>
          </p15:clr>
        </p15:guide>
        <p15:guide id="119" pos="2879">
          <p15:clr>
            <a:srgbClr val="F26B43"/>
          </p15:clr>
        </p15:guide>
        <p15:guide id="120" pos="3060">
          <p15:clr>
            <a:srgbClr val="F26B43"/>
          </p15:clr>
        </p15:guide>
        <p15:guide id="121" pos="3239">
          <p15:clr>
            <a:srgbClr val="F26B43"/>
          </p15:clr>
        </p15:guide>
        <p15:guide id="122" pos="3419">
          <p15:clr>
            <a:srgbClr val="F26B43"/>
          </p15:clr>
        </p15:guide>
        <p15:guide id="123" pos="3600">
          <p15:clr>
            <a:srgbClr val="F26B43"/>
          </p15:clr>
        </p15:guide>
        <p15:guide id="124" pos="3779">
          <p15:clr>
            <a:srgbClr val="F26B43"/>
          </p15:clr>
        </p15:guide>
        <p15:guide id="125" pos="3960">
          <p15:clr>
            <a:srgbClr val="F26B43"/>
          </p15:clr>
        </p15:guide>
        <p15:guide id="126" pos="4139">
          <p15:clr>
            <a:srgbClr val="F26B43"/>
          </p15:clr>
        </p15:guide>
        <p15:guide id="127" pos="4319">
          <p15:clr>
            <a:srgbClr val="F26B43"/>
          </p15:clr>
        </p15:guide>
        <p15:guide id="128" pos="4500">
          <p15:clr>
            <a:srgbClr val="F26B43"/>
          </p15:clr>
        </p15:guide>
        <p15:guide id="129" pos="4680">
          <p15:clr>
            <a:srgbClr val="F26B43"/>
          </p15:clr>
        </p15:guide>
        <p15:guide id="130" pos="4859">
          <p15:clr>
            <a:srgbClr val="F26B43"/>
          </p15:clr>
        </p15:guide>
        <p15:guide id="131" pos="5040">
          <p15:clr>
            <a:srgbClr val="F26B43"/>
          </p15:clr>
        </p15:guide>
        <p15:guide id="132" pos="5220">
          <p15:clr>
            <a:srgbClr val="F26B43"/>
          </p15:clr>
        </p15:guide>
        <p15:guide id="133" pos="5399">
          <p15:clr>
            <a:srgbClr val="F26B43"/>
          </p15:clr>
        </p15:guide>
        <p15:guide id="134" pos="5580">
          <p15:clr>
            <a:srgbClr val="F26B43"/>
          </p15:clr>
        </p15:guide>
        <p15:guide id="135" orient="horz" pos="216">
          <p15:clr>
            <a:srgbClr val="F26B43"/>
          </p15:clr>
        </p15:guide>
        <p15:guide id="136" orient="horz" pos="2981">
          <p15:clr>
            <a:srgbClr val="F26B43"/>
          </p15:clr>
        </p15:guide>
        <p15:guide id="137" orient="horz" pos="738">
          <p15:clr>
            <a:srgbClr val="F26B43"/>
          </p15:clr>
        </p15:guide>
        <p15:guide id="138" orient="horz" pos="41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cid:image001.png@01D93C99.FD9BF6A0" TargetMode="External"/><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www.aon.com/france/aon-france/donneespersonnelles.jsp" TargetMode="External"/><Relationship Id="rId2" Type="http://schemas.openxmlformats.org/officeDocument/2006/relationships/hyperlink" Target="mailto:donneespersonnelles@aon.com"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irculation en ville la nuit">
            <a:extLst>
              <a:ext uri="{FF2B5EF4-FFF2-40B4-BE49-F238E27FC236}">
                <a16:creationId xmlns:a16="http://schemas.microsoft.com/office/drawing/2014/main" id="{C4064FE7-EA25-8841-9468-8009AA7002C9}"/>
              </a:ext>
            </a:extLst>
          </p:cNvPr>
          <p:cNvPicPr>
            <a:picLocks noGrp="1" noChangeAspect="1"/>
          </p:cNvPicPr>
          <p:nvPr>
            <p:ph type="pic" sz="quarter" idx="13"/>
          </p:nvPr>
        </p:nvPicPr>
        <p:blipFill>
          <a:blip r:embed="rId3"/>
          <a:srcRect l="16633" r="16633"/>
          <a:stretch/>
        </p:blipFill>
        <p:spPr>
          <a:xfrm>
            <a:off x="10666413" y="10"/>
            <a:ext cx="13716000" cy="13715097"/>
          </a:xfrm>
          <a:noFill/>
        </p:spPr>
      </p:pic>
      <p:sp>
        <p:nvSpPr>
          <p:cNvPr id="3" name="Text Placeholder 2">
            <a:extLst>
              <a:ext uri="{FF2B5EF4-FFF2-40B4-BE49-F238E27FC236}">
                <a16:creationId xmlns:a16="http://schemas.microsoft.com/office/drawing/2014/main" id="{156ABE95-9A39-3D4C-A23F-A10B86F38DEF}"/>
              </a:ext>
            </a:extLst>
          </p:cNvPr>
          <p:cNvSpPr>
            <a:spLocks noGrp="1"/>
          </p:cNvSpPr>
          <p:nvPr>
            <p:ph type="body" sz="quarter" idx="16"/>
          </p:nvPr>
        </p:nvSpPr>
        <p:spPr>
          <a:xfrm>
            <a:off x="1496791" y="3124200"/>
            <a:ext cx="8800148" cy="8877300"/>
          </a:xfrm>
        </p:spPr>
        <p:txBody>
          <a:bodyPr>
            <a:normAutofit/>
          </a:bodyPr>
          <a:lstStyle/>
          <a:p>
            <a:pPr lvl="1"/>
            <a:r>
              <a:rPr lang="en-GB" sz="6000" dirty="0">
                <a:solidFill>
                  <a:srgbClr val="FF0000"/>
                </a:solidFill>
              </a:rPr>
              <a:t>client</a:t>
            </a:r>
          </a:p>
          <a:p>
            <a:pPr lvl="2"/>
            <a:r>
              <a:rPr lang="en-GB" sz="6000" dirty="0"/>
              <a:t>Proposition Assurance Auto-Mission</a:t>
            </a:r>
          </a:p>
          <a:p>
            <a:pPr lvl="2"/>
            <a:r>
              <a:rPr lang="en-GB" sz="6000" dirty="0">
                <a:solidFill>
                  <a:srgbClr val="FF0000"/>
                </a:solidFill>
              </a:rPr>
              <a:t>date</a:t>
            </a:r>
          </a:p>
        </p:txBody>
      </p:sp>
    </p:spTree>
    <p:extLst>
      <p:ext uri="{BB962C8B-B14F-4D97-AF65-F5344CB8AC3E}">
        <p14:creationId xmlns:p14="http://schemas.microsoft.com/office/powerpoint/2010/main" val="91554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1D96C-2F08-4A42-3278-2136E338BC98}"/>
              </a:ext>
            </a:extLst>
          </p:cNvPr>
          <p:cNvSpPr>
            <a:spLocks noGrp="1"/>
          </p:cNvSpPr>
          <p:nvPr>
            <p:ph type="title"/>
          </p:nvPr>
        </p:nvSpPr>
        <p:spPr>
          <a:xfrm>
            <a:off x="1055934" y="952238"/>
            <a:ext cx="22272449" cy="830997"/>
          </a:xfrm>
        </p:spPr>
        <p:txBody>
          <a:bodyPr/>
          <a:lstStyle/>
          <a:p>
            <a:r>
              <a:rPr lang="fr-FR" dirty="0"/>
              <a:t>Informations générales sur le devis</a:t>
            </a:r>
          </a:p>
        </p:txBody>
      </p:sp>
      <p:sp>
        <p:nvSpPr>
          <p:cNvPr id="3" name="Espace réservé du texte 2">
            <a:extLst>
              <a:ext uri="{FF2B5EF4-FFF2-40B4-BE49-F238E27FC236}">
                <a16:creationId xmlns:a16="http://schemas.microsoft.com/office/drawing/2014/main" id="{FD0EC3F3-6509-8F60-8F87-CA68794FE6B8}"/>
              </a:ext>
            </a:extLst>
          </p:cNvPr>
          <p:cNvSpPr>
            <a:spLocks noGrp="1"/>
          </p:cNvSpPr>
          <p:nvPr>
            <p:ph type="body" idx="1"/>
          </p:nvPr>
        </p:nvSpPr>
        <p:spPr>
          <a:xfrm>
            <a:off x="1054034" y="2208001"/>
            <a:ext cx="22272446" cy="5450099"/>
          </a:xfrm>
        </p:spPr>
        <p:txBody>
          <a:bodyPr/>
          <a:lstStyle/>
          <a:p>
            <a:pPr algn="just"/>
            <a:r>
              <a:rPr lang="fr-FR" b="0" dirty="0"/>
              <a:t>Nous vous informons que Aon France n’est tenue d’aucune obligation contractuelle de travailler exclusivement avec une ou plusieurs entreprises d’assurance et que notre analyse de différents produits d’assurance existants sur le marché est réalisée de façon indépendante et impartiale. </a:t>
            </a:r>
          </a:p>
          <a:p>
            <a:pPr algn="just"/>
            <a:r>
              <a:rPr lang="fr-FR" b="0" dirty="0"/>
              <a:t>Dans le cadre de son rôle d’intermédiaire d’assurance, Aon France est rémunérée sur la base de commissions incluses dans les primes d’assurance. </a:t>
            </a:r>
          </a:p>
          <a:p>
            <a:pPr algn="just"/>
            <a:r>
              <a:rPr lang="fr-FR" b="0" dirty="0"/>
              <a:t>Notre étude a été réalisée sur la base des informations que vous nous avez transmises. A ce titre, vous reconnaissez que ces dernières sont complètes et exactes. </a:t>
            </a:r>
          </a:p>
          <a:p>
            <a:pPr algn="just"/>
            <a:endParaRPr lang="fr-FR" b="0" dirty="0"/>
          </a:p>
          <a:p>
            <a:pPr algn="just"/>
            <a:r>
              <a:rPr lang="fr-FR" b="0" dirty="0"/>
              <a:t> </a:t>
            </a:r>
            <a:r>
              <a:rPr lang="fr-FR" dirty="0"/>
              <a:t>Je/vous reconnais(</a:t>
            </a:r>
            <a:r>
              <a:rPr lang="fr-FR" dirty="0" err="1"/>
              <a:t>sez</a:t>
            </a:r>
            <a:r>
              <a:rPr lang="fr-FR" dirty="0"/>
              <a:t>) avoir pris connaissance de la fiche d’information et de conseil et du document d’information normalisé sur le produit d’assurance, préalablement à la souscription de votre contrat d’assurance.</a:t>
            </a:r>
          </a:p>
          <a:p>
            <a:pPr algn="just"/>
            <a:endParaRPr lang="fr-FR" b="0" dirty="0"/>
          </a:p>
          <a:p>
            <a:pPr algn="just"/>
            <a:endParaRPr lang="fr-FR" b="0" dirty="0"/>
          </a:p>
        </p:txBody>
      </p:sp>
      <p:sp>
        <p:nvSpPr>
          <p:cNvPr id="4" name="Espace réservé du numéro de diapositive 3">
            <a:extLst>
              <a:ext uri="{FF2B5EF4-FFF2-40B4-BE49-F238E27FC236}">
                <a16:creationId xmlns:a16="http://schemas.microsoft.com/office/drawing/2014/main" id="{627C2484-2BCF-72D6-F126-0F431436A709}"/>
              </a:ext>
            </a:extLst>
          </p:cNvPr>
          <p:cNvSpPr>
            <a:spLocks noGrp="1"/>
          </p:cNvSpPr>
          <p:nvPr>
            <p:ph type="sldNum" sz="quarter" idx="4"/>
          </p:nvPr>
        </p:nvSpPr>
        <p:spPr/>
        <p:txBody>
          <a:bodyPr/>
          <a:lstStyle/>
          <a:p>
            <a:fld id="{91D568E7-61F5-D04E-995D-81EF41C01A2A}" type="slidenum">
              <a:rPr lang="en-GB" smtClean="0"/>
              <a:pPr/>
              <a:t>10</a:t>
            </a:fld>
            <a:endParaRPr lang="en-GB" dirty="0"/>
          </a:p>
        </p:txBody>
      </p:sp>
      <p:graphicFrame>
        <p:nvGraphicFramePr>
          <p:cNvPr id="8" name="Tableau 7">
            <a:extLst>
              <a:ext uri="{FF2B5EF4-FFF2-40B4-BE49-F238E27FC236}">
                <a16:creationId xmlns:a16="http://schemas.microsoft.com/office/drawing/2014/main" id="{E2924479-1C47-0418-C41A-CDCEBAE55B67}"/>
              </a:ext>
            </a:extLst>
          </p:cNvPr>
          <p:cNvGraphicFramePr>
            <a:graphicFrameLocks noGrp="1"/>
          </p:cNvGraphicFramePr>
          <p:nvPr>
            <p:extLst>
              <p:ext uri="{D42A27DB-BD31-4B8C-83A1-F6EECF244321}">
                <p14:modId xmlns:p14="http://schemas.microsoft.com/office/powerpoint/2010/main" val="513399096"/>
              </p:ext>
            </p:extLst>
          </p:nvPr>
        </p:nvGraphicFramePr>
        <p:xfrm>
          <a:off x="1054034" y="8566402"/>
          <a:ext cx="14967216" cy="3750723"/>
        </p:xfrm>
        <a:graphic>
          <a:graphicData uri="http://schemas.openxmlformats.org/drawingml/2006/table">
            <a:tbl>
              <a:tblPr firstRow="1" bandRow="1">
                <a:tableStyleId>{00A15C55-8517-42AA-B614-E9B94910E393}</a:tableStyleId>
              </a:tblPr>
              <a:tblGrid>
                <a:gridCol w="7483608">
                  <a:extLst>
                    <a:ext uri="{9D8B030D-6E8A-4147-A177-3AD203B41FA5}">
                      <a16:colId xmlns:a16="http://schemas.microsoft.com/office/drawing/2014/main" val="4167777099"/>
                    </a:ext>
                  </a:extLst>
                </a:gridCol>
                <a:gridCol w="7483608">
                  <a:extLst>
                    <a:ext uri="{9D8B030D-6E8A-4147-A177-3AD203B41FA5}">
                      <a16:colId xmlns:a16="http://schemas.microsoft.com/office/drawing/2014/main" val="3250067254"/>
                    </a:ext>
                  </a:extLst>
                </a:gridCol>
              </a:tblGrid>
              <a:tr h="546957">
                <a:tc>
                  <a:txBody>
                    <a:bodyPr/>
                    <a:lstStyle/>
                    <a:p>
                      <a:pPr algn="ctr"/>
                      <a:r>
                        <a:rPr lang="fr-FR" sz="2800" dirty="0">
                          <a:solidFill>
                            <a:schemeClr val="tx1"/>
                          </a:solidFill>
                        </a:rPr>
                        <a:t>Cachet et signature de l’intermédiaire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800" dirty="0">
                          <a:solidFill>
                            <a:schemeClr val="tx1"/>
                          </a:solidFill>
                        </a:rPr>
                        <a:t>Cachet de l’entreprise et signature de son représentant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290779"/>
                  </a:ext>
                </a:extLst>
              </a:tr>
              <a:tr h="2805843">
                <a:tc>
                  <a:txBody>
                    <a:bodyPr/>
                    <a:lstStyle/>
                    <a:p>
                      <a:pPr algn="ctr"/>
                      <a:endParaRPr lang="fr-FR"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7765290"/>
                  </a:ext>
                </a:extLst>
              </a:tr>
            </a:tbl>
          </a:graphicData>
        </a:graphic>
      </p:graphicFrame>
      <p:pic>
        <p:nvPicPr>
          <p:cNvPr id="1026" name="Picture 2">
            <a:extLst>
              <a:ext uri="{FF2B5EF4-FFF2-40B4-BE49-F238E27FC236}">
                <a16:creationId xmlns:a16="http://schemas.microsoft.com/office/drawing/2014/main" id="{3FCC60A8-A59C-DE10-C3AF-6514E95DB14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32006" y="9840677"/>
            <a:ext cx="3144993" cy="2254667"/>
          </a:xfrm>
          <a:prstGeom prst="rect">
            <a:avLst/>
          </a:prstGeom>
          <a:noFill/>
        </p:spPr>
      </p:pic>
      <p:sp>
        <p:nvSpPr>
          <p:cNvPr id="9" name="Espace réservé du texte 2">
            <a:extLst>
              <a:ext uri="{FF2B5EF4-FFF2-40B4-BE49-F238E27FC236}">
                <a16:creationId xmlns:a16="http://schemas.microsoft.com/office/drawing/2014/main" id="{133EBA5B-98AF-26A6-8530-2C65AF7FF68F}"/>
              </a:ext>
            </a:extLst>
          </p:cNvPr>
          <p:cNvSpPr txBox="1">
            <a:spLocks/>
          </p:cNvSpPr>
          <p:nvPr/>
        </p:nvSpPr>
        <p:spPr>
          <a:xfrm>
            <a:off x="1054034" y="7941381"/>
            <a:ext cx="22272446" cy="591287"/>
          </a:xfrm>
          <a:prstGeom prst="rect">
            <a:avLst/>
          </a:prstGeom>
        </p:spPr>
        <p:txBody>
          <a:bodyPr vert="horz" lIns="0" tIns="0" rIns="0" bIns="0" rtlCol="0">
            <a:noAutofit/>
          </a:bodyPr>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a:lstStyle>
          <a:p>
            <a:pPr algn="just"/>
            <a:r>
              <a:rPr lang="fr-FR" b="0" dirty="0"/>
              <a:t>Fait à Marseille, le </a:t>
            </a:r>
            <a:r>
              <a:rPr lang="fr-FR" b="0" dirty="0">
                <a:highlight>
                  <a:srgbClr val="FFFF00"/>
                </a:highlight>
              </a:rPr>
              <a:t>XX</a:t>
            </a:r>
          </a:p>
          <a:p>
            <a:pPr algn="just"/>
            <a:endParaRPr lang="fr-FR" b="0" dirty="0"/>
          </a:p>
        </p:txBody>
      </p:sp>
    </p:spTree>
    <p:extLst>
      <p:ext uri="{BB962C8B-B14F-4D97-AF65-F5344CB8AC3E}">
        <p14:creationId xmlns:p14="http://schemas.microsoft.com/office/powerpoint/2010/main" val="111435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1D96C-2F08-4A42-3278-2136E338BC98}"/>
              </a:ext>
            </a:extLst>
          </p:cNvPr>
          <p:cNvSpPr>
            <a:spLocks noGrp="1"/>
          </p:cNvSpPr>
          <p:nvPr>
            <p:ph type="title"/>
          </p:nvPr>
        </p:nvSpPr>
        <p:spPr>
          <a:xfrm>
            <a:off x="1055934" y="952238"/>
            <a:ext cx="22272449" cy="830997"/>
          </a:xfrm>
        </p:spPr>
        <p:txBody>
          <a:bodyPr/>
          <a:lstStyle/>
          <a:p>
            <a:r>
              <a:rPr lang="fr-FR" dirty="0"/>
              <a:t>Vos données personnelles</a:t>
            </a:r>
          </a:p>
        </p:txBody>
      </p:sp>
      <p:sp>
        <p:nvSpPr>
          <p:cNvPr id="3" name="Espace réservé du texte 2">
            <a:extLst>
              <a:ext uri="{FF2B5EF4-FFF2-40B4-BE49-F238E27FC236}">
                <a16:creationId xmlns:a16="http://schemas.microsoft.com/office/drawing/2014/main" id="{FD0EC3F3-6509-8F60-8F87-CA68794FE6B8}"/>
              </a:ext>
            </a:extLst>
          </p:cNvPr>
          <p:cNvSpPr>
            <a:spLocks noGrp="1"/>
          </p:cNvSpPr>
          <p:nvPr>
            <p:ph type="body" idx="1"/>
          </p:nvPr>
        </p:nvSpPr>
        <p:spPr>
          <a:xfrm>
            <a:off x="1054034" y="2208001"/>
            <a:ext cx="22272446" cy="7079434"/>
          </a:xfrm>
        </p:spPr>
        <p:txBody>
          <a:bodyPr/>
          <a:lstStyle/>
          <a:p>
            <a:pPr algn="just"/>
            <a:r>
              <a:rPr lang="fr-FR" b="0" dirty="0"/>
              <a:t>S’agissant de la protection des données, en sa qualité de courtier d’assurance et de délégataire de gestion, Aon France agit en qualité de responsable des traitements liés à la passation, à la gestion et à l’exécution du contrat d’assurances. </a:t>
            </a:r>
          </a:p>
          <a:p>
            <a:pPr algn="just"/>
            <a:r>
              <a:rPr lang="fr-FR" b="0" dirty="0"/>
              <a:t>A ce titre, Aon France est amenée à collecter et traiter les données strictement nécessaires du Client et/ou des assurés ou bénéficiaires. </a:t>
            </a:r>
          </a:p>
          <a:p>
            <a:pPr algn="just"/>
            <a:r>
              <a:rPr lang="fr-FR" b="0" dirty="0"/>
              <a:t>Les traitements sont basés sur la mise en œuvre de mesures précontractuelles et l’exécution contractuelle, le respect d’obligations légales ainsi que le cas échéant, le recueil du consentement.</a:t>
            </a:r>
          </a:p>
          <a:p>
            <a:pPr algn="just"/>
            <a:r>
              <a:rPr lang="fr-FR" b="0" dirty="0"/>
              <a:t>Ces données sont destinées à Aon France et ses partenaires (assureurs, délégataires, sous-traitants), sont hébergées au sein de l’Espace Économique Européen et conservées pendant la durée du contrat puis archivées conformément aux délais légaux de prescription. </a:t>
            </a:r>
          </a:p>
          <a:p>
            <a:pPr algn="just"/>
            <a:r>
              <a:rPr lang="fr-FR" b="0" dirty="0"/>
              <a:t>L’exercice des droits d’accès, d’opposition et de rectification des données personnelles des personnes concernées peut se réaliser auprès de </a:t>
            </a:r>
            <a:r>
              <a:rPr lang="fr-FR" b="0" dirty="0">
                <a:hlinkClick r:id="rId2"/>
              </a:rPr>
              <a:t>donneespersonnelles@aon.com</a:t>
            </a:r>
            <a:r>
              <a:rPr lang="fr-FR" b="0" dirty="0"/>
              <a:t>.</a:t>
            </a:r>
          </a:p>
          <a:p>
            <a:pPr algn="just"/>
            <a:r>
              <a:rPr lang="fr-FR" b="0" dirty="0"/>
              <a:t>Par ailleurs, nous vous invitons à prendre connaissance de la politique du Groupe Aon en matière de protection des données personnelles sur le site internet </a:t>
            </a:r>
            <a:r>
              <a:rPr lang="fr-FR" b="0" dirty="0">
                <a:hlinkClick r:id="rId3"/>
              </a:rPr>
              <a:t>www.aon.com/france/aon-france/donneespersonnelles.jsp</a:t>
            </a:r>
            <a:r>
              <a:rPr lang="fr-FR" b="0" dirty="0"/>
              <a:t>. </a:t>
            </a:r>
          </a:p>
        </p:txBody>
      </p:sp>
      <p:sp>
        <p:nvSpPr>
          <p:cNvPr id="4" name="Espace réservé du numéro de diapositive 3">
            <a:extLst>
              <a:ext uri="{FF2B5EF4-FFF2-40B4-BE49-F238E27FC236}">
                <a16:creationId xmlns:a16="http://schemas.microsoft.com/office/drawing/2014/main" id="{627C2484-2BCF-72D6-F126-0F431436A709}"/>
              </a:ext>
            </a:extLst>
          </p:cNvPr>
          <p:cNvSpPr>
            <a:spLocks noGrp="1"/>
          </p:cNvSpPr>
          <p:nvPr>
            <p:ph type="sldNum" sz="quarter" idx="4"/>
          </p:nvPr>
        </p:nvSpPr>
        <p:spPr/>
        <p:txBody>
          <a:bodyPr/>
          <a:lstStyle/>
          <a:p>
            <a:fld id="{91D568E7-61F5-D04E-995D-81EF41C01A2A}" type="slidenum">
              <a:rPr lang="en-GB" smtClean="0"/>
              <a:pPr/>
              <a:t>11</a:t>
            </a:fld>
            <a:endParaRPr lang="en-GB" dirty="0"/>
          </a:p>
        </p:txBody>
      </p:sp>
    </p:spTree>
    <p:extLst>
      <p:ext uri="{BB962C8B-B14F-4D97-AF65-F5344CB8AC3E}">
        <p14:creationId xmlns:p14="http://schemas.microsoft.com/office/powerpoint/2010/main" val="214689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FF0">
            <a:alpha val="0"/>
          </a:srgbClr>
        </a:solidFill>
        <a:effectLst/>
      </p:bgPr>
    </p:bg>
    <p:spTree>
      <p:nvGrpSpPr>
        <p:cNvPr id="1" name=""/>
        <p:cNvGrpSpPr/>
        <p:nvPr/>
      </p:nvGrpSpPr>
      <p:grpSpPr>
        <a:xfrm>
          <a:off x="0" y="0"/>
          <a:ext cx="0" cy="0"/>
          <a:chOff x="0" y="0"/>
          <a:chExt cx="0" cy="0"/>
        </a:xfrm>
      </p:grpSpPr>
      <p:pic>
        <p:nvPicPr>
          <p:cNvPr id="3" name="Image 2" descr="Une image contenant texte, menu, capture d’écran, conception&#10;&#10;Description générée automatiquement">
            <a:extLst>
              <a:ext uri="{FF2B5EF4-FFF2-40B4-BE49-F238E27FC236}">
                <a16:creationId xmlns:a16="http://schemas.microsoft.com/office/drawing/2014/main" id="{94426B94-5101-C3AD-468D-7A3CE8A5F4B4}"/>
              </a:ext>
            </a:extLst>
          </p:cNvPr>
          <p:cNvPicPr>
            <a:picLocks noChangeAspect="1"/>
          </p:cNvPicPr>
          <p:nvPr/>
        </p:nvPicPr>
        <p:blipFill>
          <a:blip r:embed="rId3"/>
          <a:stretch>
            <a:fillRect/>
          </a:stretch>
        </p:blipFill>
        <p:spPr>
          <a:xfrm>
            <a:off x="5555" y="0"/>
            <a:ext cx="24421987" cy="13744525"/>
          </a:xfrm>
          <a:prstGeom prst="rect">
            <a:avLst/>
          </a:prstGeom>
        </p:spPr>
      </p:pic>
    </p:spTree>
    <p:extLst>
      <p:ext uri="{BB962C8B-B14F-4D97-AF65-F5344CB8AC3E}">
        <p14:creationId xmlns:p14="http://schemas.microsoft.com/office/powerpoint/2010/main" val="407270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4" y="962495"/>
            <a:ext cx="22272449" cy="820739"/>
          </a:xfrm>
        </p:spPr>
        <p:txBody>
          <a:bodyPr wrap="square" anchor="b">
            <a:normAutofit/>
          </a:bodyPr>
          <a:lstStyle/>
          <a:p>
            <a:r>
              <a:rPr lang="en-US" dirty="0" err="1"/>
              <a:t>Présentation</a:t>
            </a:r>
            <a:r>
              <a:rPr lang="en-US" dirty="0"/>
              <a:t> du </a:t>
            </a:r>
            <a:r>
              <a:rPr lang="en-US" dirty="0" err="1"/>
              <a:t>risque</a:t>
            </a:r>
            <a:r>
              <a:rPr lang="en-US" dirty="0"/>
              <a:t> Auto-Mission</a:t>
            </a:r>
          </a:p>
        </p:txBody>
      </p:sp>
      <p:sp>
        <p:nvSpPr>
          <p:cNvPr id="24" name="Text Placeholder 2">
            <a:extLst>
              <a:ext uri="{FF2B5EF4-FFF2-40B4-BE49-F238E27FC236}">
                <a16:creationId xmlns:a16="http://schemas.microsoft.com/office/drawing/2014/main" id="{25D9693F-01A4-63AD-59A4-962113067B75}"/>
              </a:ext>
            </a:extLst>
          </p:cNvPr>
          <p:cNvSpPr>
            <a:spLocks noGrp="1"/>
          </p:cNvSpPr>
          <p:nvPr>
            <p:ph type="body" idx="1"/>
          </p:nvPr>
        </p:nvSpPr>
        <p:spPr>
          <a:xfrm>
            <a:off x="1054034" y="2208000"/>
            <a:ext cx="11137172" cy="9715199"/>
          </a:xfrm>
        </p:spPr>
        <p:txBody>
          <a:bodyPr/>
          <a:lstStyle/>
          <a:p>
            <a:r>
              <a:rPr lang="en-US" sz="2800" dirty="0" err="1">
                <a:solidFill>
                  <a:srgbClr val="0055A8"/>
                </a:solidFill>
              </a:rPr>
              <a:t>Souscripteur</a:t>
            </a:r>
            <a:r>
              <a:rPr lang="en-US" sz="2800" dirty="0">
                <a:solidFill>
                  <a:srgbClr val="0055A8"/>
                </a:solidFill>
              </a:rPr>
              <a:t> du </a:t>
            </a:r>
            <a:r>
              <a:rPr lang="en-US" sz="2800" dirty="0" err="1">
                <a:solidFill>
                  <a:srgbClr val="0055A8"/>
                </a:solidFill>
              </a:rPr>
              <a:t>contrat</a:t>
            </a:r>
            <a:r>
              <a:rPr lang="en-US" sz="2800" dirty="0">
                <a:solidFill>
                  <a:srgbClr val="0055A8"/>
                </a:solidFill>
              </a:rPr>
              <a:t>: </a:t>
            </a:r>
          </a:p>
          <a:p>
            <a:endParaRPr lang="en-US" sz="1400" dirty="0"/>
          </a:p>
          <a:p>
            <a:r>
              <a:rPr lang="en-US" sz="2800" b="0" dirty="0">
                <a:solidFill>
                  <a:srgbClr val="FF0000"/>
                </a:solidFill>
                <a:highlight>
                  <a:srgbClr val="FFFFFF"/>
                </a:highlight>
              </a:rPr>
              <a:t>nom</a:t>
            </a:r>
          </a:p>
          <a:p>
            <a:r>
              <a:rPr lang="en-US" sz="2800" b="0" dirty="0" err="1">
                <a:solidFill>
                  <a:srgbClr val="FF0000"/>
                </a:solidFill>
                <a:highlight>
                  <a:srgbClr val="FFFFFF"/>
                </a:highlight>
              </a:rPr>
              <a:t>adresse</a:t>
            </a:r>
            <a:endParaRPr lang="en-US" sz="2800" b="0" dirty="0">
              <a:solidFill>
                <a:srgbClr val="FF0000"/>
              </a:solidFill>
              <a:highlight>
                <a:srgbClr val="FFFFFF"/>
              </a:highlight>
            </a:endParaRPr>
          </a:p>
          <a:p>
            <a:r>
              <a:rPr lang="en-US" sz="2800" b="0" dirty="0">
                <a:solidFill>
                  <a:srgbClr val="FF0000"/>
                </a:solidFill>
                <a:highlight>
                  <a:srgbClr val="FFFFFF"/>
                </a:highlight>
              </a:rPr>
              <a:t>cp </a:t>
            </a:r>
            <a:r>
              <a:rPr lang="en-US" sz="2800" b="0" dirty="0" err="1">
                <a:solidFill>
                  <a:srgbClr val="FF0000"/>
                </a:solidFill>
                <a:highlight>
                  <a:srgbClr val="FFFFFF"/>
                </a:highlight>
              </a:rPr>
              <a:t>ville</a:t>
            </a:r>
            <a:endParaRPr lang="en-US" sz="2800" b="0" dirty="0">
              <a:solidFill>
                <a:srgbClr val="FF0000"/>
              </a:solidFill>
              <a:highlight>
                <a:srgbClr val="FFFFFF"/>
              </a:highlight>
            </a:endParaRPr>
          </a:p>
          <a:p>
            <a:endParaRPr lang="en-US" sz="2800" b="0" dirty="0"/>
          </a:p>
          <a:p>
            <a:r>
              <a:rPr lang="en-US" sz="2800" dirty="0" err="1">
                <a:solidFill>
                  <a:srgbClr val="0055A8"/>
                </a:solidFill>
              </a:rPr>
              <a:t>Risques</a:t>
            </a:r>
            <a:r>
              <a:rPr lang="en-US" sz="2800" dirty="0">
                <a:solidFill>
                  <a:srgbClr val="0055A8"/>
                </a:solidFill>
              </a:rPr>
              <a:t> </a:t>
            </a:r>
            <a:r>
              <a:rPr lang="en-US" sz="2800" dirty="0" err="1">
                <a:solidFill>
                  <a:srgbClr val="0055A8"/>
                </a:solidFill>
              </a:rPr>
              <a:t>étudiés</a:t>
            </a:r>
            <a:r>
              <a:rPr lang="en-US" sz="2800" dirty="0">
                <a:solidFill>
                  <a:srgbClr val="0055A8"/>
                </a:solidFill>
              </a:rPr>
              <a:t>: </a:t>
            </a:r>
            <a:r>
              <a:rPr lang="en-US" sz="2800" b="0" dirty="0">
                <a:solidFill>
                  <a:srgbClr val="262836"/>
                </a:solidFill>
              </a:rPr>
              <a:t>Auto-Mission</a:t>
            </a:r>
          </a:p>
          <a:p>
            <a:endParaRPr lang="en-US" sz="2800" b="0" dirty="0">
              <a:solidFill>
                <a:srgbClr val="262836"/>
              </a:solidFill>
            </a:endParaRPr>
          </a:p>
          <a:p>
            <a:r>
              <a:rPr lang="en-US" sz="2800" dirty="0" err="1">
                <a:solidFill>
                  <a:srgbClr val="0055A8"/>
                </a:solidFill>
              </a:rPr>
              <a:t>Forfait</a:t>
            </a:r>
            <a:r>
              <a:rPr lang="en-US" sz="2800" dirty="0">
                <a:solidFill>
                  <a:srgbClr val="0055A8"/>
                </a:solidFill>
              </a:rPr>
              <a:t> Auto-Mission: </a:t>
            </a:r>
            <a:r>
              <a:rPr lang="en-US" sz="2800" b="0" dirty="0" err="1">
                <a:solidFill>
                  <a:srgbClr val="FF0000"/>
                </a:solidFill>
                <a:highlight>
                  <a:srgbClr val="FFFFFF"/>
                </a:highlight>
              </a:rPr>
              <a:t>tarif</a:t>
            </a:r>
            <a:endParaRPr lang="en-US" sz="2800" b="0" dirty="0">
              <a:solidFill>
                <a:srgbClr val="FF0000"/>
              </a:solidFill>
              <a:highlight>
                <a:srgbClr val="FFFFFF"/>
              </a:highlight>
            </a:endParaRPr>
          </a:p>
          <a:p>
            <a:endParaRPr lang="en-US" sz="2800" b="0" dirty="0"/>
          </a:p>
          <a:p>
            <a:endParaRPr lang="en-US" sz="2800" dirty="0"/>
          </a:p>
          <a:p>
            <a:endParaRPr lang="en-US" sz="2800" dirty="0"/>
          </a:p>
          <a:p>
            <a:endParaRPr lang="en-US" sz="2800" dirty="0"/>
          </a:p>
          <a:p>
            <a:endParaRPr lang="en-US" sz="2800" dirty="0"/>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2</a:t>
            </a:fld>
            <a:endParaRPr lang="en-GB"/>
          </a:p>
        </p:txBody>
      </p:sp>
      <p:sp>
        <p:nvSpPr>
          <p:cNvPr id="6" name="Text Placeholder 2">
            <a:extLst>
              <a:ext uri="{FF2B5EF4-FFF2-40B4-BE49-F238E27FC236}">
                <a16:creationId xmlns:a16="http://schemas.microsoft.com/office/drawing/2014/main" id="{B5FB8F85-FB19-AA1F-B6AA-F2CA379CC1EC}"/>
              </a:ext>
            </a:extLst>
          </p:cNvPr>
          <p:cNvSpPr txBox="1">
            <a:spLocks/>
          </p:cNvSpPr>
          <p:nvPr/>
        </p:nvSpPr>
        <p:spPr>
          <a:xfrm>
            <a:off x="13245241" y="2208001"/>
            <a:ext cx="11137172" cy="10754964"/>
          </a:xfrm>
          <a:prstGeom prst="rect">
            <a:avLst/>
          </a:prstGeom>
        </p:spPr>
        <p:txBody>
          <a:bodyPr vert="horz" lIns="0" tIns="0" rIns="0" bIns="0" rtlCol="0">
            <a:noAutofit/>
          </a:bodyPr>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a:lstStyle>
          <a:p>
            <a:r>
              <a:rPr lang="en-US" sz="2800" dirty="0" err="1">
                <a:solidFill>
                  <a:srgbClr val="0055A8"/>
                </a:solidFill>
              </a:rPr>
              <a:t>Assureurs</a:t>
            </a:r>
            <a:r>
              <a:rPr lang="en-US" sz="2800" dirty="0">
                <a:solidFill>
                  <a:srgbClr val="0055A8"/>
                </a:solidFill>
              </a:rPr>
              <a:t> </a:t>
            </a:r>
            <a:r>
              <a:rPr lang="en-US" sz="2800" dirty="0" err="1">
                <a:solidFill>
                  <a:srgbClr val="0055A8"/>
                </a:solidFill>
              </a:rPr>
              <a:t>sollicités</a:t>
            </a:r>
            <a:r>
              <a:rPr lang="en-US" sz="2800" dirty="0">
                <a:solidFill>
                  <a:srgbClr val="0055A8"/>
                </a:solidFill>
              </a:rPr>
              <a:t>: </a:t>
            </a:r>
          </a:p>
          <a:p>
            <a:endParaRPr lang="en-US" sz="1400" dirty="0"/>
          </a:p>
          <a:p>
            <a:r>
              <a:rPr lang="en-US" sz="2800" b="0" dirty="0"/>
              <a:t>-   </a:t>
            </a:r>
            <a:r>
              <a:rPr lang="en-US" sz="2800" b="0" dirty="0" err="1">
                <a:solidFill>
                  <a:srgbClr val="FF0000"/>
                </a:solidFill>
              </a:rPr>
              <a:t>assureur</a:t>
            </a:r>
            <a:endParaRPr lang="en-US" sz="2800" b="0" dirty="0">
              <a:solidFill>
                <a:srgbClr val="FF0000"/>
              </a:solidFill>
            </a:endParaRPr>
          </a:p>
          <a:p>
            <a:pPr marL="457200" indent="-457200">
              <a:buFontTx/>
              <a:buChar char="-"/>
            </a:pPr>
            <a:r>
              <a:rPr lang="en-US" sz="2800" b="0" dirty="0" err="1">
                <a:solidFill>
                  <a:srgbClr val="FF0000"/>
                </a:solidFill>
              </a:rPr>
              <a:t>assureur</a:t>
            </a:r>
            <a:endParaRPr lang="en-US" sz="2800" b="0" dirty="0">
              <a:solidFill>
                <a:srgbClr val="FF0000"/>
              </a:solidFill>
            </a:endParaRPr>
          </a:p>
          <a:p>
            <a:pPr marL="457200" indent="-457200">
              <a:buFontTx/>
              <a:buChar char="-"/>
            </a:pPr>
            <a:r>
              <a:rPr lang="en-US" sz="2800" b="0" dirty="0" err="1">
                <a:solidFill>
                  <a:srgbClr val="FF0000"/>
                </a:solidFill>
              </a:rPr>
              <a:t>assureur</a:t>
            </a:r>
            <a:endParaRPr lang="en-US" sz="2800" b="0" dirty="0">
              <a:solidFill>
                <a:srgbClr val="FF0000"/>
              </a:solidFill>
            </a:endParaRPr>
          </a:p>
          <a:p>
            <a:endParaRPr lang="en-US" sz="2800" b="0" dirty="0"/>
          </a:p>
          <a:p>
            <a:r>
              <a:rPr lang="en-US" sz="2800" dirty="0" err="1">
                <a:solidFill>
                  <a:srgbClr val="0055A8"/>
                </a:solidFill>
              </a:rPr>
              <a:t>Assureur</a:t>
            </a:r>
            <a:r>
              <a:rPr lang="en-US" sz="2800" dirty="0">
                <a:solidFill>
                  <a:srgbClr val="0055A8"/>
                </a:solidFill>
              </a:rPr>
              <a:t> </a:t>
            </a:r>
            <a:r>
              <a:rPr lang="en-US" sz="2800" dirty="0" err="1">
                <a:solidFill>
                  <a:srgbClr val="0055A8"/>
                </a:solidFill>
              </a:rPr>
              <a:t>retenu</a:t>
            </a:r>
            <a:r>
              <a:rPr lang="en-US" sz="2800" dirty="0">
                <a:solidFill>
                  <a:srgbClr val="0055A8"/>
                </a:solidFill>
              </a:rPr>
              <a:t>: </a:t>
            </a:r>
          </a:p>
          <a:p>
            <a:pPr marL="457200" indent="-457200">
              <a:buFont typeface="Arial" panose="020B0604020202020204" pitchFamily="34" charset="0"/>
              <a:buChar char="•"/>
            </a:pPr>
            <a:r>
              <a:rPr lang="en-US" sz="2800" b="0" dirty="0">
                <a:solidFill>
                  <a:srgbClr val="0055A8"/>
                </a:solidFill>
              </a:rPr>
              <a:t>Auto-Mission </a:t>
            </a:r>
            <a:r>
              <a:rPr lang="en-US" sz="2800" b="0" dirty="0" err="1">
                <a:solidFill>
                  <a:srgbClr val="FF0000"/>
                </a:solidFill>
              </a:rPr>
              <a:t>assureur</a:t>
            </a:r>
            <a:endParaRPr lang="en-US" sz="2800" b="0" dirty="0">
              <a:solidFill>
                <a:srgbClr val="FF0000"/>
              </a:solidFill>
            </a:endParaRPr>
          </a:p>
          <a:p>
            <a:endParaRPr lang="en-US" sz="2800" dirty="0">
              <a:solidFill>
                <a:srgbClr val="0055A8"/>
              </a:solidFill>
            </a:endParaRPr>
          </a:p>
          <a:p>
            <a:r>
              <a:rPr lang="en-US" sz="2800" dirty="0" err="1">
                <a:solidFill>
                  <a:srgbClr val="0055A8"/>
                </a:solidFill>
              </a:rPr>
              <a:t>Echéance</a:t>
            </a:r>
            <a:r>
              <a:rPr lang="en-US" sz="2800" dirty="0">
                <a:solidFill>
                  <a:srgbClr val="0055A8"/>
                </a:solidFill>
              </a:rPr>
              <a:t> </a:t>
            </a:r>
            <a:r>
              <a:rPr lang="en-US" sz="2800" dirty="0" err="1">
                <a:solidFill>
                  <a:srgbClr val="0055A8"/>
                </a:solidFill>
              </a:rPr>
              <a:t>annuelle</a:t>
            </a:r>
            <a:r>
              <a:rPr lang="en-US" sz="2800" dirty="0">
                <a:solidFill>
                  <a:srgbClr val="0055A8"/>
                </a:solidFill>
              </a:rPr>
              <a:t>: </a:t>
            </a:r>
            <a:r>
              <a:rPr lang="en-US" sz="2800" b="0" dirty="0" err="1">
                <a:solidFill>
                  <a:srgbClr val="FF0000"/>
                </a:solidFill>
              </a:rPr>
              <a:t>echeann</a:t>
            </a:r>
            <a:endParaRPr lang="en-US" sz="2800" b="0" dirty="0">
              <a:solidFill>
                <a:srgbClr val="FF0000"/>
              </a:solidFill>
            </a:endParaRPr>
          </a:p>
          <a:p>
            <a:endParaRPr lang="en-US" sz="2800" dirty="0">
              <a:solidFill>
                <a:srgbClr val="0055A8"/>
              </a:solidFill>
            </a:endParaRPr>
          </a:p>
          <a:p>
            <a:r>
              <a:rPr lang="en-US" sz="2800" dirty="0" err="1">
                <a:solidFill>
                  <a:srgbClr val="0055A8"/>
                </a:solidFill>
              </a:rPr>
              <a:t>Fractionnement</a:t>
            </a:r>
            <a:r>
              <a:rPr lang="en-US" sz="2800" dirty="0">
                <a:solidFill>
                  <a:srgbClr val="0055A8"/>
                </a:solidFill>
              </a:rPr>
              <a:t>: </a:t>
            </a:r>
            <a:r>
              <a:rPr lang="en-US" sz="2800" b="0" dirty="0">
                <a:solidFill>
                  <a:srgbClr val="FF0000"/>
                </a:solidFill>
              </a:rPr>
              <a:t>frac</a:t>
            </a:r>
          </a:p>
          <a:p>
            <a:endParaRPr lang="en-US" sz="2800" dirty="0">
              <a:solidFill>
                <a:srgbClr val="0055A8"/>
              </a:solidFill>
            </a:endParaRPr>
          </a:p>
          <a:p>
            <a:r>
              <a:rPr lang="en-US" sz="2800" dirty="0" err="1">
                <a:solidFill>
                  <a:srgbClr val="0055A8"/>
                </a:solidFill>
              </a:rPr>
              <a:t>Préavis</a:t>
            </a:r>
            <a:r>
              <a:rPr lang="en-US" sz="2800" dirty="0">
                <a:solidFill>
                  <a:srgbClr val="0055A8"/>
                </a:solidFill>
              </a:rPr>
              <a:t> de </a:t>
            </a:r>
            <a:r>
              <a:rPr lang="en-US" sz="2800" dirty="0" err="1">
                <a:solidFill>
                  <a:srgbClr val="0055A8"/>
                </a:solidFill>
              </a:rPr>
              <a:t>résiliation</a:t>
            </a:r>
            <a:r>
              <a:rPr lang="en-US" sz="2800" dirty="0">
                <a:solidFill>
                  <a:srgbClr val="0055A8"/>
                </a:solidFill>
              </a:rPr>
              <a:t>: </a:t>
            </a:r>
            <a:r>
              <a:rPr lang="en-US" sz="2800" b="0" dirty="0">
                <a:solidFill>
                  <a:srgbClr val="FF0000"/>
                </a:solidFill>
              </a:rPr>
              <a:t>fin</a:t>
            </a:r>
            <a:endParaRPr lang="en-US" sz="2800" dirty="0">
              <a:solidFill>
                <a:srgbClr val="FF0000"/>
              </a:solidFill>
            </a:endParaRPr>
          </a:p>
          <a:p>
            <a:endParaRPr lang="en-US" sz="2800" dirty="0"/>
          </a:p>
          <a:p>
            <a:endParaRPr lang="en-US" sz="2800" dirty="0"/>
          </a:p>
        </p:txBody>
      </p:sp>
    </p:spTree>
    <p:extLst>
      <p:ext uri="{BB962C8B-B14F-4D97-AF65-F5344CB8AC3E}">
        <p14:creationId xmlns:p14="http://schemas.microsoft.com/office/powerpoint/2010/main" val="307790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Voitures dans un parking">
            <a:extLst>
              <a:ext uri="{FF2B5EF4-FFF2-40B4-BE49-F238E27FC236}">
                <a16:creationId xmlns:a16="http://schemas.microsoft.com/office/drawing/2014/main" id="{4B2089DB-A315-8619-FD5A-BEB219606C25}"/>
              </a:ext>
            </a:extLst>
          </p:cNvPr>
          <p:cNvPicPr>
            <a:picLocks noGrp="1" noChangeAspect="1"/>
          </p:cNvPicPr>
          <p:nvPr>
            <p:ph type="pic" sz="quarter" idx="13"/>
          </p:nvPr>
        </p:nvPicPr>
        <p:blipFill>
          <a:blip r:embed="rId2"/>
          <a:srcRect l="11137" r="11137"/>
          <a:stretch/>
        </p:blipFill>
        <p:spPr>
          <a:xfrm>
            <a:off x="8380413" y="0"/>
            <a:ext cx="16002000" cy="13715097"/>
          </a:xfrm>
          <a:noFill/>
        </p:spPr>
      </p:pic>
      <p:sp>
        <p:nvSpPr>
          <p:cNvPr id="4" name="Espace réservé du texte 3">
            <a:extLst>
              <a:ext uri="{FF2B5EF4-FFF2-40B4-BE49-F238E27FC236}">
                <a16:creationId xmlns:a16="http://schemas.microsoft.com/office/drawing/2014/main" id="{12BE5B0A-ECEB-EC35-BCDC-28F310655C46}"/>
              </a:ext>
            </a:extLst>
          </p:cNvPr>
          <p:cNvSpPr>
            <a:spLocks noGrp="1"/>
          </p:cNvSpPr>
          <p:nvPr>
            <p:ph type="body" sz="quarter" idx="16"/>
          </p:nvPr>
        </p:nvSpPr>
        <p:spPr>
          <a:xfrm>
            <a:off x="732916" y="3124200"/>
            <a:ext cx="6883910" cy="8803943"/>
          </a:xfrm>
        </p:spPr>
        <p:txBody>
          <a:bodyPr>
            <a:normAutofit/>
          </a:bodyPr>
          <a:lstStyle/>
          <a:p>
            <a:r>
              <a:rPr lang="fr-FR" dirty="0"/>
              <a:t>AUTO-MISSION</a:t>
            </a:r>
          </a:p>
        </p:txBody>
      </p:sp>
    </p:spTree>
    <p:extLst>
      <p:ext uri="{BB962C8B-B14F-4D97-AF65-F5344CB8AC3E}">
        <p14:creationId xmlns:p14="http://schemas.microsoft.com/office/powerpoint/2010/main" val="117982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err="1"/>
              <a:t>Comparatif</a:t>
            </a:r>
            <a:r>
              <a:rPr lang="en-US" dirty="0"/>
              <a:t> des </a:t>
            </a:r>
            <a:r>
              <a:rPr lang="en-US" dirty="0" err="1"/>
              <a:t>garanties</a:t>
            </a:r>
            <a:r>
              <a:rPr lang="en-US" dirty="0"/>
              <a:t> entre AXA &amp; MMA</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4</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err="1">
                <a:solidFill>
                  <a:schemeClr val="bg1"/>
                </a:solidFill>
              </a:rPr>
              <a:t>Assureur</a:t>
            </a:r>
            <a:r>
              <a:rPr lang="en-US" sz="2400" dirty="0">
                <a:solidFill>
                  <a:schemeClr val="bg1"/>
                </a:solidFill>
              </a:rPr>
              <a:t> </a:t>
            </a:r>
            <a:r>
              <a:rPr lang="en-US" sz="2400" dirty="0" err="1">
                <a:solidFill>
                  <a:schemeClr val="bg1"/>
                </a:solidFill>
              </a:rPr>
              <a:t>retenu</a:t>
            </a:r>
            <a:r>
              <a:rPr lang="en-US" sz="2400" dirty="0">
                <a:solidFill>
                  <a:schemeClr val="bg1"/>
                </a:solidFill>
              </a:rPr>
              <a:t> [NOM] pour les raisons </a:t>
            </a:r>
            <a:r>
              <a:rPr lang="en-US" sz="2400" dirty="0" err="1">
                <a:solidFill>
                  <a:schemeClr val="bg1"/>
                </a:solidFill>
              </a:rPr>
              <a:t>suivantes</a:t>
            </a:r>
            <a:r>
              <a:rPr lang="en-US" sz="2400" dirty="0">
                <a:solidFill>
                  <a:schemeClr val="bg1"/>
                </a:solidFill>
              </a:rPr>
              <a:t> :</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XXXXX</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XXXXX</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XXXXX</a:t>
            </a:r>
            <a:endParaRPr lang="en-US" sz="2400" dirty="0">
              <a:solidFill>
                <a:schemeClr val="bg1"/>
              </a:solidFill>
              <a:highlight>
                <a:srgbClr val="FFFF00"/>
              </a:highlight>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4" name="Tableau 3">
            <a:extLst>
              <a:ext uri="{FF2B5EF4-FFF2-40B4-BE49-F238E27FC236}">
                <a16:creationId xmlns:a16="http://schemas.microsoft.com/office/drawing/2014/main" id="{1E2F768A-1679-3939-424A-4D930F8DDA21}"/>
              </a:ext>
            </a:extLst>
          </p:cNvPr>
          <p:cNvGraphicFramePr>
            <a:graphicFrameLocks noGrp="1"/>
          </p:cNvGraphicFramePr>
          <p:nvPr>
            <p:extLst>
              <p:ext uri="{D42A27DB-BD31-4B8C-83A1-F6EECF244321}">
                <p14:modId xmlns:p14="http://schemas.microsoft.com/office/powerpoint/2010/main" val="1910654910"/>
              </p:ext>
            </p:extLst>
          </p:nvPr>
        </p:nvGraphicFramePr>
        <p:xfrm>
          <a:off x="1055933" y="2453015"/>
          <a:ext cx="15698785" cy="7521264"/>
        </p:xfrm>
        <a:graphic>
          <a:graphicData uri="http://schemas.openxmlformats.org/drawingml/2006/table">
            <a:tbl>
              <a:tblPr/>
              <a:tblGrid>
                <a:gridCol w="4220938">
                  <a:extLst>
                    <a:ext uri="{9D8B030D-6E8A-4147-A177-3AD203B41FA5}">
                      <a16:colId xmlns:a16="http://schemas.microsoft.com/office/drawing/2014/main" val="2715217812"/>
                    </a:ext>
                  </a:extLst>
                </a:gridCol>
                <a:gridCol w="4919078">
                  <a:extLst>
                    <a:ext uri="{9D8B030D-6E8A-4147-A177-3AD203B41FA5}">
                      <a16:colId xmlns:a16="http://schemas.microsoft.com/office/drawing/2014/main" val="3686656090"/>
                    </a:ext>
                  </a:extLst>
                </a:gridCol>
                <a:gridCol w="3490542">
                  <a:extLst>
                    <a:ext uri="{9D8B030D-6E8A-4147-A177-3AD203B41FA5}">
                      <a16:colId xmlns:a16="http://schemas.microsoft.com/office/drawing/2014/main" val="3277926809"/>
                    </a:ext>
                  </a:extLst>
                </a:gridCol>
                <a:gridCol w="3068227">
                  <a:extLst>
                    <a:ext uri="{9D8B030D-6E8A-4147-A177-3AD203B41FA5}">
                      <a16:colId xmlns:a16="http://schemas.microsoft.com/office/drawing/2014/main" val="2289998223"/>
                    </a:ext>
                  </a:extLst>
                </a:gridCol>
              </a:tblGrid>
              <a:tr h="336170">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rtl="0" fontAlgn="ctr"/>
                      <a:r>
                        <a:rPr lang="fr-FR" sz="1400" b="1" i="0" u="none" strike="noStrike">
                          <a:solidFill>
                            <a:srgbClr val="FFFFFF"/>
                          </a:solidFill>
                          <a:effectLst/>
                          <a:latin typeface="Helvetica Now Text" panose="020B0504030202020204" pitchFamily="34" charset="0"/>
                        </a:rPr>
                        <a:t>AXA France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1E7F"/>
                    </a:solidFill>
                  </a:tcPr>
                </a:tc>
                <a:tc>
                  <a:txBody>
                    <a:bodyPr/>
                    <a:lstStyle/>
                    <a:p>
                      <a:pPr algn="ctr" rtl="0" fontAlgn="ctr"/>
                      <a:r>
                        <a:rPr lang="fr-FR" sz="1400" b="1" i="0" u="none" strike="noStrike">
                          <a:solidFill>
                            <a:srgbClr val="FFFFFF"/>
                          </a:solidFill>
                          <a:effectLst/>
                          <a:latin typeface="Helvetica Now Text" panose="020B0504030202020204" pitchFamily="34" charset="0"/>
                        </a:rPr>
                        <a:t>MMA IARD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5D00"/>
                    </a:solidFill>
                  </a:tcPr>
                </a:tc>
                <a:extLst>
                  <a:ext uri="{0D108BD9-81ED-4DB2-BD59-A6C34878D82A}">
                    <a16:rowId xmlns:a16="http://schemas.microsoft.com/office/drawing/2014/main" val="1097256853"/>
                  </a:ext>
                </a:extLst>
              </a:tr>
              <a:tr h="336170">
                <a:tc>
                  <a:txBody>
                    <a:bodyPr/>
                    <a:lstStyle/>
                    <a:p>
                      <a:pPr algn="ctr" rtl="0" fontAlgn="ctr"/>
                      <a:r>
                        <a:rPr lang="fr-FR" sz="1400" b="1" i="0" u="none" strike="noStrike">
                          <a:solidFill>
                            <a:srgbClr val="FFFFFF"/>
                          </a:solidFill>
                          <a:effectLst/>
                          <a:latin typeface="Helvetica Now Text" panose="020B0504030202020204" pitchFamily="34" charset="0"/>
                        </a:rPr>
                        <a:t>Garanties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B0C3"/>
                    </a:solidFill>
                  </a:tcPr>
                </a:tc>
                <a:tc>
                  <a:txBody>
                    <a:bodyPr/>
                    <a:lstStyle/>
                    <a:p>
                      <a:pPr algn="ctr" rtl="0" fontAlgn="ctr"/>
                      <a:r>
                        <a:rPr lang="fr-FR" sz="1400" b="1" i="0" u="none" strike="noStrike">
                          <a:solidFill>
                            <a:srgbClr val="FFFFFF"/>
                          </a:solidFill>
                          <a:effectLst/>
                          <a:latin typeface="Helvetica Now Text" panose="020B0504030202020204" pitchFamily="34" charset="0"/>
                        </a:rPr>
                        <a:t>Limites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4BB"/>
                    </a:solidFill>
                  </a:tcPr>
                </a:tc>
                <a:tc>
                  <a:txBody>
                    <a:bodyPr/>
                    <a:lstStyle/>
                    <a:p>
                      <a:pPr algn="ctr" rtl="0" fontAlgn="ctr"/>
                      <a:r>
                        <a:rPr lang="fr-FR" sz="1400" b="1" i="0" u="none" strike="noStrike">
                          <a:solidFill>
                            <a:srgbClr val="FFFFFF"/>
                          </a:solidFill>
                          <a:effectLst/>
                          <a:latin typeface="Helvetica Now Text" panose="020B0504030202020204" pitchFamily="34" charset="0"/>
                        </a:rPr>
                        <a:t>Garanti / Franchise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1E7F"/>
                    </a:solidFill>
                  </a:tcPr>
                </a:tc>
                <a:tc>
                  <a:txBody>
                    <a:bodyPr/>
                    <a:lstStyle/>
                    <a:p>
                      <a:pPr algn="ctr" rtl="0" fontAlgn="ctr"/>
                      <a:r>
                        <a:rPr lang="fr-FR" sz="1400" b="1" i="0" u="none" strike="noStrike">
                          <a:solidFill>
                            <a:srgbClr val="FFFFFF"/>
                          </a:solidFill>
                          <a:effectLst/>
                          <a:latin typeface="Helvetica Now Text" panose="020B0504030202020204" pitchFamily="34" charset="0"/>
                        </a:rPr>
                        <a:t>Garanti / Franchise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5D00"/>
                    </a:solidFill>
                  </a:tcPr>
                </a:tc>
                <a:extLst>
                  <a:ext uri="{0D108BD9-81ED-4DB2-BD59-A6C34878D82A}">
                    <a16:rowId xmlns:a16="http://schemas.microsoft.com/office/drawing/2014/main" val="1548935933"/>
                  </a:ext>
                </a:extLst>
              </a:tr>
              <a:tr h="336170">
                <a:tc rowSpan="2">
                  <a:txBody>
                    <a:bodyPr/>
                    <a:lstStyle/>
                    <a:p>
                      <a:pPr algn="l" rtl="0" fontAlgn="ctr"/>
                      <a:r>
                        <a:rPr lang="fr-FR" sz="1400" b="0" i="0" u="none" strike="noStrike">
                          <a:solidFill>
                            <a:srgbClr val="000000"/>
                          </a:solidFill>
                          <a:effectLst/>
                          <a:latin typeface="Helvetica Now Text" panose="020B0504030202020204" pitchFamily="34" charset="0"/>
                        </a:rPr>
                        <a:t>Responsabilité civile automobile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Dommages corporels: Illimités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gridSpan="2">
                  <a:txBody>
                    <a:bodyPr/>
                    <a:lstStyle/>
                    <a:p>
                      <a:pPr algn="ctr" rtl="0" fontAlgn="ctr"/>
                      <a:r>
                        <a:rPr lang="fr-FR" sz="1400" b="0" i="0" u="none" strike="noStrike">
                          <a:solidFill>
                            <a:srgbClr val="000000"/>
                          </a:solidFill>
                          <a:effectLst/>
                          <a:latin typeface="Helvetica Now Text" panose="020B0504030202020204" pitchFamily="34" charset="0"/>
                        </a:rPr>
                        <a:t>GARANTI / NEANT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hMerge="1">
                  <a:txBody>
                    <a:bodyPr/>
                    <a:lstStyle/>
                    <a:p>
                      <a:endParaRPr lang="fr-FR"/>
                    </a:p>
                  </a:txBody>
                  <a:tcPr/>
                </a:tc>
                <a:extLst>
                  <a:ext uri="{0D108BD9-81ED-4DB2-BD59-A6C34878D82A}">
                    <a16:rowId xmlns:a16="http://schemas.microsoft.com/office/drawing/2014/main" val="3303243693"/>
                  </a:ext>
                </a:extLst>
              </a:tr>
              <a:tr h="588298">
                <a:tc vMerge="1">
                  <a:txBody>
                    <a:bodyPr/>
                    <a:lstStyle/>
                    <a:p>
                      <a:endParaRPr lang="fr-FR"/>
                    </a:p>
                  </a:txBody>
                  <a:tcPr/>
                </a:tc>
                <a:tc>
                  <a:txBody>
                    <a:bodyPr/>
                    <a:lstStyle/>
                    <a:p>
                      <a:pPr algn="l" rtl="0" fontAlgn="ctr"/>
                      <a:r>
                        <a:rPr lang="fr-FR" sz="1400" b="0" i="0" u="none" strike="noStrike">
                          <a:solidFill>
                            <a:srgbClr val="000000"/>
                          </a:solidFill>
                          <a:effectLst/>
                          <a:latin typeface="Helvetica Now Text" panose="020B0504030202020204" pitchFamily="34" charset="0"/>
                        </a:rPr>
                        <a:t>Dommages matériels et immatériels 100 000 000 €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vMerge="1">
                  <a:txBody>
                    <a:bodyPr/>
                    <a:lstStyle/>
                    <a:p>
                      <a:endParaRPr lang="fr-FR"/>
                    </a:p>
                  </a:txBody>
                  <a:tcPr/>
                </a:tc>
                <a:tc hMerge="1" vMerge="1">
                  <a:txBody>
                    <a:bodyPr/>
                    <a:lstStyle/>
                    <a:p>
                      <a:endParaRPr lang="fr-FR"/>
                    </a:p>
                  </a:txBody>
                  <a:tcPr/>
                </a:tc>
                <a:extLst>
                  <a:ext uri="{0D108BD9-81ED-4DB2-BD59-A6C34878D82A}">
                    <a16:rowId xmlns:a16="http://schemas.microsoft.com/office/drawing/2014/main" val="1529899859"/>
                  </a:ext>
                </a:extLst>
              </a:tr>
              <a:tr h="662052">
                <a:tc>
                  <a:txBody>
                    <a:bodyPr/>
                    <a:lstStyle/>
                    <a:p>
                      <a:pPr algn="l" rtl="0" fontAlgn="ctr"/>
                      <a:r>
                        <a:rPr lang="fr-FR" sz="1400" b="0" i="0" u="none" strike="noStrike">
                          <a:solidFill>
                            <a:srgbClr val="000000"/>
                          </a:solidFill>
                          <a:effectLst/>
                          <a:latin typeface="Helvetica Now Text" panose="020B0504030202020204" pitchFamily="34" charset="0"/>
                        </a:rPr>
                        <a:t>Défense Pénale et Recours suite à accident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fr-FR" sz="1400" b="0" i="0" u="none" strike="noStrike">
                          <a:solidFill>
                            <a:srgbClr val="000000"/>
                          </a:solidFill>
                          <a:effectLst/>
                          <a:latin typeface="Helvetica Now Text" panose="020B0504030202020204" pitchFamily="34" charset="0"/>
                        </a:rPr>
                        <a:t>Garanti à concurrence de 16 000 €</a:t>
                      </a:r>
                      <a:br>
                        <a:rPr lang="fr-FR" sz="1400" b="0" i="0" u="none" strike="noStrike">
                          <a:solidFill>
                            <a:srgbClr val="000000"/>
                          </a:solidFill>
                          <a:effectLst/>
                          <a:latin typeface="Helvetica Now Text" panose="020B0504030202020204" pitchFamily="34" charset="0"/>
                        </a:rPr>
                      </a:br>
                      <a:r>
                        <a:rPr lang="fr-FR" sz="1400" b="0" i="0" u="none" strike="noStrike">
                          <a:solidFill>
                            <a:srgbClr val="000000"/>
                          </a:solidFill>
                          <a:effectLst/>
                          <a:latin typeface="Helvetica Now Text" panose="020B0504030202020204" pitchFamily="34" charset="0"/>
                        </a:rPr>
                        <a:t>Sans franchise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Garanti à concurrence de 20 000 €</a:t>
                      </a:r>
                      <a:br>
                        <a:rPr lang="fr-FR" sz="1400" b="0" i="0" u="none" strike="noStrike">
                          <a:solidFill>
                            <a:srgbClr val="000000"/>
                          </a:solidFill>
                          <a:effectLst/>
                          <a:latin typeface="Helvetica Now Text" panose="020B0504030202020204" pitchFamily="34" charset="0"/>
                        </a:rPr>
                      </a:br>
                      <a:r>
                        <a:rPr lang="fr-FR" sz="1400" b="0" i="0" u="none" strike="noStrike">
                          <a:solidFill>
                            <a:srgbClr val="000000"/>
                          </a:solidFill>
                          <a:effectLst/>
                          <a:latin typeface="Helvetica Now Text" panose="020B0504030202020204" pitchFamily="34" charset="0"/>
                        </a:rPr>
                        <a:t>Seuil d'intervention de 200 € / sinistre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1356028"/>
                  </a:ext>
                </a:extLst>
              </a:tr>
              <a:tr h="588298">
                <a:tc>
                  <a:txBody>
                    <a:bodyPr/>
                    <a:lstStyle/>
                    <a:p>
                      <a:pPr algn="l" rtl="0" fontAlgn="ctr"/>
                      <a:r>
                        <a:rPr lang="fr-FR" sz="1400" b="0" i="0" u="none" strike="noStrike">
                          <a:solidFill>
                            <a:srgbClr val="000000"/>
                          </a:solidFill>
                          <a:effectLst/>
                          <a:latin typeface="Helvetica Now Text" panose="020B0504030202020204" pitchFamily="34" charset="0"/>
                        </a:rPr>
                        <a:t>Protection juridique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dirty="0">
                          <a:solidFill>
                            <a:srgbClr val="000000"/>
                          </a:solidFill>
                          <a:effectLst/>
                          <a:latin typeface="Helvetica Now Text" panose="020B050403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fr-FR" sz="1400" b="0" i="0" u="none" strike="noStrike">
                          <a:solidFill>
                            <a:srgbClr val="00B050"/>
                          </a:solidFill>
                          <a:effectLst/>
                          <a:latin typeface="Helvetica Now Text" panose="020B0504030202020204" pitchFamily="34" charset="0"/>
                        </a:rPr>
                        <a:t>Garanti à concurrence de 10 000 € Préjudice supérieur à 350 EUR HT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FF0000"/>
                          </a:solidFill>
                          <a:effectLst/>
                          <a:latin typeface="Helvetica Now Text" panose="020B0504030202020204" pitchFamily="34" charset="0"/>
                        </a:rPr>
                        <a:t>Non garanti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5404627"/>
                  </a:ext>
                </a:extLst>
              </a:tr>
              <a:tr h="336170">
                <a:tc>
                  <a:txBody>
                    <a:bodyPr/>
                    <a:lstStyle/>
                    <a:p>
                      <a:pPr algn="l" rtl="0" fontAlgn="ctr"/>
                      <a:r>
                        <a:rPr lang="fr-FR" sz="1400" b="0" i="0" u="none" strike="noStrike">
                          <a:solidFill>
                            <a:srgbClr val="000000"/>
                          </a:solidFill>
                          <a:effectLst/>
                          <a:latin typeface="Helvetica Now Text" panose="020B0504030202020204" pitchFamily="34" charset="0"/>
                        </a:rPr>
                        <a:t>Incendie, explosion, attentats, tempête, grêle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rtl="0" fontAlgn="ctr"/>
                      <a:r>
                        <a:rPr lang="fr-FR" sz="1400" b="0" i="0" u="none" strike="noStrike" dirty="0">
                          <a:solidFill>
                            <a:srgbClr val="000000"/>
                          </a:solidFill>
                          <a:effectLst/>
                          <a:latin typeface="Helvetica Now Text" panose="020B0504030202020204" pitchFamily="34" charset="0"/>
                        </a:rPr>
                        <a:t>Indemnisation selon la valeur la valeur à dire d’expert et dans les limites exprimées ci-dessous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rtl="0" fontAlgn="ctr"/>
                      <a:r>
                        <a:rPr lang="fr-FR" sz="1400" b="0" i="0" u="none" strike="noStrike">
                          <a:solidFill>
                            <a:srgbClr val="000000"/>
                          </a:solidFill>
                          <a:effectLst/>
                          <a:latin typeface="Helvetica Now Text" panose="020B0504030202020204" pitchFamily="34" charset="0"/>
                        </a:rPr>
                        <a:t>Garanti / Franchise de XXX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ctr" rtl="0" fontAlgn="ctr"/>
                      <a:r>
                        <a:rPr lang="fr-FR" sz="1400" b="0" i="0" u="none" strike="noStrike">
                          <a:solidFill>
                            <a:srgbClr val="00B050"/>
                          </a:solidFill>
                          <a:effectLst/>
                          <a:latin typeface="Helvetica Now Text" panose="020B0504030202020204" pitchFamily="34" charset="0"/>
                        </a:rPr>
                        <a:t>Garanti / Franchise de XXX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4074677"/>
                  </a:ext>
                </a:extLst>
              </a:tr>
              <a:tr h="336170">
                <a:tc>
                  <a:txBody>
                    <a:bodyPr/>
                    <a:lstStyle/>
                    <a:p>
                      <a:pPr algn="l" rtl="0" fontAlgn="ctr"/>
                      <a:r>
                        <a:rPr lang="fr-FR" sz="1400" b="0" i="0" u="none" strike="noStrike">
                          <a:solidFill>
                            <a:srgbClr val="000000"/>
                          </a:solidFill>
                          <a:effectLst/>
                          <a:latin typeface="Helvetica Now Text" panose="020B0504030202020204" pitchFamily="34" charset="0"/>
                        </a:rPr>
                        <a:t>Vol / Tentative de vol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661995988"/>
                  </a:ext>
                </a:extLst>
              </a:tr>
              <a:tr h="336170">
                <a:tc>
                  <a:txBody>
                    <a:bodyPr/>
                    <a:lstStyle/>
                    <a:p>
                      <a:pPr algn="l" rtl="0" fontAlgn="ctr"/>
                      <a:r>
                        <a:rPr lang="fr-FR" sz="1400" b="0" i="0" u="none" strike="noStrike">
                          <a:solidFill>
                            <a:srgbClr val="000000"/>
                          </a:solidFill>
                          <a:effectLst/>
                          <a:latin typeface="Helvetica Now Text" panose="020B0504030202020204" pitchFamily="34" charset="0"/>
                        </a:rPr>
                        <a:t>Dommages tous accidents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2356420324"/>
                  </a:ext>
                </a:extLst>
              </a:tr>
              <a:tr h="443964">
                <a:tc>
                  <a:txBody>
                    <a:bodyPr/>
                    <a:lstStyle/>
                    <a:p>
                      <a:pPr algn="l" rtl="0" fontAlgn="ctr"/>
                      <a:r>
                        <a:rPr lang="fr-FR" sz="1400" b="0" i="0" u="none" strike="noStrike" dirty="0">
                          <a:solidFill>
                            <a:srgbClr val="000000"/>
                          </a:solidFill>
                          <a:effectLst/>
                          <a:latin typeface="Helvetica Now Text" panose="020B0504030202020204" pitchFamily="34" charset="0"/>
                        </a:rPr>
                        <a:t>Catastrophes naturelles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fr-FR"/>
                    </a:p>
                  </a:txBody>
                  <a:tcPr/>
                </a:tc>
                <a:tc>
                  <a:txBody>
                    <a:bodyPr/>
                    <a:lstStyle/>
                    <a:p>
                      <a:pPr algn="l" rtl="0" fontAlgn="ctr"/>
                      <a:r>
                        <a:rPr lang="fr-FR" sz="1400" b="0" i="0" u="none" strike="noStrike">
                          <a:solidFill>
                            <a:srgbClr val="000000"/>
                          </a:solidFill>
                          <a:effectLst/>
                          <a:latin typeface="Helvetica Now Text" panose="020B0504030202020204" pitchFamily="34" charset="0"/>
                        </a:rPr>
                        <a:t>Montant fixé par les Pouvoirs Publics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Montant fixé par les Pouvoirs Publics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4062511"/>
                  </a:ext>
                </a:extLst>
              </a:tr>
              <a:tr h="588298">
                <a:tc>
                  <a:txBody>
                    <a:bodyPr/>
                    <a:lstStyle/>
                    <a:p>
                      <a:pPr algn="l" rtl="0" fontAlgn="ctr"/>
                      <a:r>
                        <a:rPr lang="fr-FR" sz="1400" b="0" i="0" u="none" strike="noStrike">
                          <a:solidFill>
                            <a:srgbClr val="000000"/>
                          </a:solidFill>
                          <a:effectLst/>
                          <a:latin typeface="Helvetica Now Text" panose="020B0504030202020204" pitchFamily="34" charset="0"/>
                        </a:rPr>
                        <a:t>Effets et objets personnels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sngStrike">
                          <a:solidFill>
                            <a:srgbClr val="000000"/>
                          </a:solidFill>
                          <a:effectLst/>
                          <a:latin typeface="Helvetica Now Text" panose="020B0504030202020204" pitchFamily="34" charset="0"/>
                        </a:rPr>
                        <a:t> </a:t>
                      </a:r>
                      <a:endParaRPr lang="fr-FR" sz="1400" b="0" i="0" u="none" strike="noStrike">
                        <a:solidFill>
                          <a:srgbClr val="000000"/>
                        </a:solidFill>
                        <a:effectLst/>
                        <a:latin typeface="Helvetica Now Text" panose="020B050403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fr-FR" sz="1400" b="0" i="0" u="none" strike="noStrike">
                          <a:solidFill>
                            <a:srgbClr val="FF0000"/>
                          </a:solidFill>
                          <a:effectLst/>
                          <a:latin typeface="Helvetica Now Text" panose="020B0504030202020204" pitchFamily="34" charset="0"/>
                        </a:rPr>
                        <a:t>Non garanti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B050"/>
                          </a:solidFill>
                          <a:effectLst/>
                          <a:latin typeface="Helvetica Now Text" panose="020B0504030202020204" pitchFamily="34" charset="0"/>
                        </a:rPr>
                        <a:t>Garanti à concurrence de 1 500 €</a:t>
                      </a:r>
                      <a:br>
                        <a:rPr lang="fr-FR" sz="1400" b="0" i="0" u="none" strike="noStrike">
                          <a:solidFill>
                            <a:srgbClr val="00B050"/>
                          </a:solidFill>
                          <a:effectLst/>
                          <a:latin typeface="Helvetica Now Text" panose="020B0504030202020204" pitchFamily="34" charset="0"/>
                        </a:rPr>
                      </a:br>
                      <a:r>
                        <a:rPr lang="fr-FR" sz="1400" b="0" i="0" u="none" strike="noStrike">
                          <a:solidFill>
                            <a:srgbClr val="00B050"/>
                          </a:solidFill>
                          <a:effectLst/>
                          <a:latin typeface="Helvetica Now Text" panose="020B0504030202020204" pitchFamily="34" charset="0"/>
                        </a:rPr>
                        <a:t>Franchise de 150 €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8365479"/>
                  </a:ext>
                </a:extLst>
              </a:tr>
              <a:tr h="336170">
                <a:tc>
                  <a:txBody>
                    <a:bodyPr/>
                    <a:lstStyle/>
                    <a:p>
                      <a:pPr algn="l" rtl="0" fontAlgn="ctr"/>
                      <a:r>
                        <a:rPr lang="fr-FR" sz="1400" b="0" i="0" u="none" strike="noStrike">
                          <a:solidFill>
                            <a:srgbClr val="000000"/>
                          </a:solidFill>
                          <a:effectLst/>
                          <a:latin typeface="Helvetica Now Text" panose="020B0504030202020204" pitchFamily="34" charset="0"/>
                        </a:rPr>
                        <a:t>Bris de glaces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A concurrence de la valeur de remplacement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Garanti / Franchise de XXX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Garanti / Franchise de XXX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473466"/>
                  </a:ext>
                </a:extLst>
              </a:tr>
              <a:tr h="336170">
                <a:tc>
                  <a:txBody>
                    <a:bodyPr/>
                    <a:lstStyle/>
                    <a:p>
                      <a:pPr algn="l" rtl="0" fontAlgn="ctr"/>
                      <a:r>
                        <a:rPr lang="fr-FR" sz="1400" b="0" i="1" u="none" strike="noStrike">
                          <a:solidFill>
                            <a:srgbClr val="000000"/>
                          </a:solidFill>
                          <a:effectLst/>
                          <a:latin typeface="Helvetica Now Text" panose="020B0504030202020204" pitchFamily="34" charset="0"/>
                        </a:rPr>
                        <a:t>Pertes Financières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rtl="0" fontAlgn="ctr"/>
                      <a:r>
                        <a:rPr lang="fr-FR" sz="1400" b="0" i="1" u="none" strike="noStrike">
                          <a:solidFill>
                            <a:srgbClr val="000000"/>
                          </a:solidFill>
                          <a:effectLst/>
                          <a:latin typeface="Helvetica Now Text" panose="020B050403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rtl="0" fontAlgn="ctr"/>
                      <a:r>
                        <a:rPr lang="fr-FR" sz="1400" b="0" i="1" u="none" strike="noStrike">
                          <a:solidFill>
                            <a:srgbClr val="000000"/>
                          </a:solidFill>
                          <a:effectLst/>
                          <a:latin typeface="Helvetica Now Text" panose="020B0504030202020204" pitchFamily="34" charset="0"/>
                        </a:rPr>
                        <a:t>Pas de franchise spécifique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rtl="0" fontAlgn="ctr"/>
                      <a:r>
                        <a:rPr lang="fr-FR" sz="1400" b="0" i="1" u="none" strike="noStrike">
                          <a:solidFill>
                            <a:srgbClr val="000000"/>
                          </a:solidFill>
                          <a:effectLst/>
                          <a:latin typeface="Helvetica Now Text" panose="020B0504030202020204" pitchFamily="34" charset="0"/>
                        </a:rPr>
                        <a:t>Pas de franchise spécifique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45048648"/>
                  </a:ext>
                </a:extLst>
              </a:tr>
              <a:tr h="686348">
                <a:tc>
                  <a:txBody>
                    <a:bodyPr/>
                    <a:lstStyle/>
                    <a:p>
                      <a:pPr algn="l" rtl="0" fontAlgn="ctr"/>
                      <a:r>
                        <a:rPr lang="fr-FR" sz="1400" b="0" i="0" u="none" strike="noStrike">
                          <a:solidFill>
                            <a:srgbClr val="000000"/>
                          </a:solidFill>
                          <a:effectLst/>
                          <a:latin typeface="Helvetica Now Text" panose="020B0504030202020204" pitchFamily="34" charset="0"/>
                        </a:rPr>
                        <a:t>Sécurité du conducteur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fr-FR" sz="1400" b="0" i="0" u="none" strike="noStrike">
                          <a:solidFill>
                            <a:srgbClr val="000000"/>
                          </a:solidFill>
                          <a:effectLst/>
                          <a:latin typeface="Helvetica Now Text" panose="020B0504030202020204" pitchFamily="34" charset="0"/>
                        </a:rPr>
                        <a:t>A concurrence de 400 000 € pour les VL et 160 000 € pour les 2/3 Roues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A concurrence de 1 000 000 €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1403609"/>
                  </a:ext>
                </a:extLst>
              </a:tr>
              <a:tr h="588298">
                <a:tc>
                  <a:txBody>
                    <a:bodyPr/>
                    <a:lstStyle/>
                    <a:p>
                      <a:pPr algn="l" rtl="0" fontAlgn="ctr"/>
                      <a:r>
                        <a:rPr lang="fr-FR" sz="1400" b="0" i="0" u="none" strike="noStrike">
                          <a:solidFill>
                            <a:srgbClr val="000000"/>
                          </a:solidFill>
                          <a:effectLst/>
                          <a:latin typeface="Helvetica Now Text" panose="020B0504030202020204" pitchFamily="34" charset="0"/>
                        </a:rPr>
                        <a:t>Assistance au véhicule et au collaborateur sans mise à disposition de VR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FF0000"/>
                          </a:solidFill>
                          <a:effectLst/>
                          <a:latin typeface="Helvetica Now Text" panose="020B0504030202020204" pitchFamily="34" charset="0"/>
                        </a:rPr>
                        <a:t>Non garanti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fr-FR" sz="1400" b="0" i="0" u="none" strike="noStrike">
                          <a:solidFill>
                            <a:srgbClr val="000000"/>
                          </a:solidFill>
                          <a:effectLst/>
                          <a:latin typeface="Helvetica Now Text" panose="020B0504030202020204" pitchFamily="34" charset="0"/>
                        </a:rPr>
                        <a:t>[En option]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5403141"/>
                  </a:ext>
                </a:extLst>
              </a:tr>
              <a:tr h="322163">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7661602"/>
                  </a:ext>
                </a:extLst>
              </a:tr>
              <a:tr h="364185">
                <a:tc>
                  <a:txBody>
                    <a:bodyPr/>
                    <a:lstStyle/>
                    <a:p>
                      <a:pPr algn="l" fontAlgn="b"/>
                      <a:endParaRPr lang="fr-FR" sz="1400" b="0" i="0" u="none" strike="noStrike">
                        <a:solidFill>
                          <a:srgbClr val="000000"/>
                        </a:solidFill>
                        <a:effectLst/>
                        <a:latin typeface="Helvetica Now Text" panose="020B0504030202020204" pitchFamily="34" charset="0"/>
                      </a:endParaRP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rtl="0" fontAlgn="ctr"/>
                      <a:r>
                        <a:rPr lang="fr-FR" sz="1400" b="1" i="0" u="none" strike="noStrike">
                          <a:solidFill>
                            <a:srgbClr val="FFFFFF"/>
                          </a:solidFill>
                          <a:effectLst/>
                          <a:latin typeface="Helvetica Now Text" panose="020B0504030202020204" pitchFamily="34" charset="0"/>
                        </a:rPr>
                        <a:t>Prime TTC (hors taxe attentat et frais de gestion Aon)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4BB"/>
                    </a:solidFill>
                  </a:tcPr>
                </a:tc>
                <a:tc>
                  <a:txBody>
                    <a:bodyPr/>
                    <a:lstStyle/>
                    <a:p>
                      <a:pPr algn="ctr" rtl="0" fontAlgn="ctr"/>
                      <a:r>
                        <a:rPr lang="fr-FR" sz="1400" b="1" i="0" u="none" strike="noStrike">
                          <a:solidFill>
                            <a:srgbClr val="FFFFFF"/>
                          </a:solidFill>
                          <a:effectLst/>
                          <a:latin typeface="Helvetica Now Text" panose="020B0504030202020204" pitchFamily="34" charset="0"/>
                        </a:rPr>
                        <a:t>XXX,XX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4BB"/>
                    </a:solidFill>
                  </a:tcPr>
                </a:tc>
                <a:tc>
                  <a:txBody>
                    <a:bodyPr/>
                    <a:lstStyle/>
                    <a:p>
                      <a:pPr algn="ctr" rtl="0" fontAlgn="ctr"/>
                      <a:r>
                        <a:rPr lang="fr-FR" sz="1400" b="1" i="0" u="none" strike="noStrike" dirty="0">
                          <a:solidFill>
                            <a:srgbClr val="FFFFFF"/>
                          </a:solidFill>
                          <a:effectLst/>
                          <a:latin typeface="Helvetica Now Text" panose="020B0504030202020204" pitchFamily="34" charset="0"/>
                        </a:rPr>
                        <a:t>XXX,XX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84BB"/>
                    </a:solidFill>
                  </a:tcPr>
                </a:tc>
                <a:extLst>
                  <a:ext uri="{0D108BD9-81ED-4DB2-BD59-A6C34878D82A}">
                    <a16:rowId xmlns:a16="http://schemas.microsoft.com/office/drawing/2014/main" val="688765667"/>
                  </a:ext>
                </a:extLst>
              </a:tr>
            </a:tbl>
          </a:graphicData>
        </a:graphic>
      </p:graphicFrame>
    </p:spTree>
    <p:extLst>
      <p:ext uri="{BB962C8B-B14F-4D97-AF65-F5344CB8AC3E}">
        <p14:creationId xmlns:p14="http://schemas.microsoft.com/office/powerpoint/2010/main" val="425143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Auto-Mission</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5</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les </a:t>
            </a:r>
            <a:r>
              <a:rPr lang="en-US" sz="3200" dirty="0" err="1"/>
              <a:t>véhicules</a:t>
            </a:r>
            <a:r>
              <a:rPr lang="en-US" sz="3200" dirty="0"/>
              <a:t> </a:t>
            </a:r>
            <a:r>
              <a:rPr lang="en-US" sz="3200" dirty="0" err="1"/>
              <a:t>légers</a:t>
            </a:r>
            <a:endParaRPr lang="en-US" sz="320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Souscription </a:t>
            </a:r>
            <a:r>
              <a:rPr lang="en-US" sz="2400" dirty="0" err="1">
                <a:solidFill>
                  <a:schemeClr val="bg1"/>
                </a:solidFill>
              </a:rPr>
              <a:t>d’une</a:t>
            </a:r>
            <a:r>
              <a:rPr lang="en-US" sz="2400" dirty="0">
                <a:solidFill>
                  <a:schemeClr val="bg1"/>
                </a:solidFill>
              </a:rPr>
              <a:t> </a:t>
            </a:r>
            <a:r>
              <a:rPr lang="en-US" sz="2400" dirty="0" err="1">
                <a:solidFill>
                  <a:schemeClr val="bg1"/>
                </a:solidFill>
              </a:rPr>
              <a:t>garantie</a:t>
            </a:r>
            <a:r>
              <a:rPr lang="en-US" sz="2400" dirty="0">
                <a:solidFill>
                  <a:schemeClr val="bg1"/>
                </a:solidFill>
              </a:rPr>
              <a:t> “Protection </a:t>
            </a:r>
            <a:r>
              <a:rPr lang="en-US" sz="2400" dirty="0" err="1">
                <a:solidFill>
                  <a:schemeClr val="bg1"/>
                </a:solidFill>
              </a:rPr>
              <a:t>Juridique</a:t>
            </a:r>
            <a:r>
              <a:rPr lang="en-US" sz="2400" dirty="0">
                <a:solidFill>
                  <a:schemeClr val="bg1"/>
                </a:solidFill>
              </a:rPr>
              <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Une couverture </a:t>
            </a:r>
            <a:r>
              <a:rPr lang="en-US" sz="2400" dirty="0" err="1">
                <a:solidFill>
                  <a:schemeClr val="bg1"/>
                </a:solidFill>
              </a:rPr>
              <a:t>tous</a:t>
            </a:r>
            <a:r>
              <a:rPr lang="en-US" sz="2400" dirty="0">
                <a:solidFill>
                  <a:schemeClr val="bg1"/>
                </a:solidFill>
              </a:rPr>
              <a:t> </a:t>
            </a:r>
            <a:r>
              <a:rPr lang="en-US" sz="2400" dirty="0" err="1">
                <a:solidFill>
                  <a:schemeClr val="bg1"/>
                </a:solidFill>
              </a:rPr>
              <a:t>risques</a:t>
            </a:r>
            <a:r>
              <a:rPr lang="en-US" sz="2400" dirty="0">
                <a:solidFill>
                  <a:schemeClr val="bg1"/>
                </a:solidFill>
              </a:rPr>
              <a:t> pour </a:t>
            </a:r>
            <a:r>
              <a:rPr lang="en-US" sz="2400" dirty="0" err="1">
                <a:solidFill>
                  <a:schemeClr val="bg1"/>
                </a:solidFill>
              </a:rPr>
              <a:t>vos</a:t>
            </a:r>
            <a:r>
              <a:rPr lang="en-US" sz="2400" dirty="0">
                <a:solidFill>
                  <a:schemeClr val="bg1"/>
                </a:solidFill>
              </a:rPr>
              <a:t> </a:t>
            </a:r>
            <a:r>
              <a:rPr lang="en-US" sz="2400" dirty="0" err="1">
                <a:solidFill>
                  <a:schemeClr val="bg1"/>
                </a:solidFill>
              </a:rPr>
              <a:t>véhicules</a:t>
            </a:r>
            <a:r>
              <a:rPr lang="en-US" sz="2400" dirty="0">
                <a:solidFill>
                  <a:schemeClr val="bg1"/>
                </a:solidFill>
              </a:rPr>
              <a:t> </a:t>
            </a:r>
            <a:r>
              <a:rPr lang="en-US" sz="2400" dirty="0" err="1">
                <a:solidFill>
                  <a:schemeClr val="bg1"/>
                </a:solidFill>
              </a:rPr>
              <a:t>légers</a:t>
            </a:r>
            <a:r>
              <a:rPr lang="en-US" sz="2400" dirty="0">
                <a:solidFill>
                  <a:schemeClr val="bg1"/>
                </a:solidFill>
              </a:rPr>
              <a:t> </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mise en place </a:t>
            </a:r>
            <a:r>
              <a:rPr lang="en-US" sz="2400" dirty="0" err="1">
                <a:solidFill>
                  <a:schemeClr val="bg1"/>
                </a:solidFill>
              </a:rPr>
              <a:t>d’une</a:t>
            </a:r>
            <a:r>
              <a:rPr lang="en-US" sz="2400" dirty="0">
                <a:solidFill>
                  <a:schemeClr val="bg1"/>
                </a:solidFill>
              </a:rPr>
              <a:t> </a:t>
            </a:r>
            <a:r>
              <a:rPr lang="en-US" sz="2400" dirty="0" err="1">
                <a:solidFill>
                  <a:schemeClr val="bg1"/>
                </a:solidFill>
              </a:rPr>
              <a:t>offre</a:t>
            </a:r>
            <a:r>
              <a:rPr lang="en-US" sz="2400" dirty="0">
                <a:solidFill>
                  <a:schemeClr val="bg1"/>
                </a:solidFill>
              </a:rPr>
              <a:t> Auto-Mission à un </a:t>
            </a:r>
            <a:r>
              <a:rPr lang="en-US" sz="2400" dirty="0" err="1">
                <a:solidFill>
                  <a:schemeClr val="bg1"/>
                </a:solidFill>
              </a:rPr>
              <a:t>tarif</a:t>
            </a:r>
            <a:r>
              <a:rPr lang="en-US" sz="2400" dirty="0">
                <a:solidFill>
                  <a:schemeClr val="bg1"/>
                </a:solidFill>
              </a:rPr>
              <a:t> </a:t>
            </a:r>
            <a:r>
              <a:rPr lang="en-US" sz="2400" dirty="0" err="1">
                <a:solidFill>
                  <a:schemeClr val="bg1"/>
                </a:solidFill>
              </a:rPr>
              <a:t>compétitif</a:t>
            </a:r>
            <a:r>
              <a:rPr lang="en-US" sz="2400" dirty="0">
                <a:solidFill>
                  <a:schemeClr val="bg1"/>
                </a:solidFill>
              </a:rPr>
              <a:t> </a:t>
            </a:r>
            <a:endParaRPr lang="en-US" sz="2400" dirty="0">
              <a:solidFill>
                <a:schemeClr val="bg1"/>
              </a:solidFill>
              <a:highlight>
                <a:srgbClr val="FFFF00"/>
              </a:highlight>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nvGraphicFramePr>
        <p:xfrm>
          <a:off x="1055935" y="2781300"/>
          <a:ext cx="15698782" cy="8643433"/>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avec maxi 80 % de la valeur avant sinistre</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la valeur à dire d’expert.et dans la limite de 50 000 € par véhicule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strike="sngStrike"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strike="sngStrike"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strike="sngStrike" kern="1200" dirty="0">
                          <a:effectLst/>
                          <a:latin typeface="Helvetica Now Text" panose="020B0504030202020204" pitchFamily="34" charset="0"/>
                        </a:rPr>
                        <a:t>Marchandises transportées pour son propre compte (Article 3.10 des C.G)</a:t>
                      </a:r>
                      <a:endParaRPr lang="fr-FR" sz="1600" b="1" strike="sngStrike"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sngStrike" kern="1200" dirty="0">
                          <a:effectLst/>
                          <a:highlight>
                            <a:srgbClr val="FFFF00"/>
                          </a:highlight>
                          <a:latin typeface="Helvetica Now Text" panose="020B0504030202020204" pitchFamily="34" charset="0"/>
                        </a:rPr>
                        <a:t>[A COMPLETER]</a:t>
                      </a:r>
                      <a:endParaRPr lang="fr-FR" sz="1600" strike="sngStrike"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sngStrike" kern="1200" dirty="0">
                          <a:effectLst/>
                          <a:highlight>
                            <a:srgbClr val="FFFF00"/>
                          </a:highlight>
                          <a:latin typeface="Helvetica Now Text" panose="020B0504030202020204" pitchFamily="34" charset="0"/>
                        </a:rPr>
                        <a:t>[A COMPLETER]</a:t>
                      </a:r>
                      <a:endParaRPr lang="fr-FR" sz="1600" strike="sngStrike"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Pertes Financières</a:t>
                      </a:r>
                    </a:p>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Si crédit, crédit-bail, LLD ou LOA</a:t>
                      </a:r>
                      <a:endParaRPr lang="fr-FR" sz="1600" b="1"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Article 5.2</a:t>
                      </a:r>
                      <a:endParaRPr lang="fr-FR" sz="1600"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Pas de franchise spécifique</a:t>
                      </a:r>
                      <a:endParaRPr lang="fr-FR" sz="1600"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Sécurité du conducteur</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5.1.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400 000 €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Tree>
    <p:extLst>
      <p:ext uri="{BB962C8B-B14F-4D97-AF65-F5344CB8AC3E}">
        <p14:creationId xmlns:p14="http://schemas.microsoft.com/office/powerpoint/2010/main" val="107353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Auto-Mission</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6</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les </a:t>
            </a:r>
            <a:r>
              <a:rPr lang="en-US" sz="3200" dirty="0"/>
              <a:t>deux </a:t>
            </a:r>
            <a:r>
              <a:rPr lang="en-US" sz="3200" dirty="0" err="1"/>
              <a:t>ou</a:t>
            </a:r>
            <a:r>
              <a:rPr lang="en-US" sz="3200" dirty="0"/>
              <a:t> trois roues</a:t>
            </a: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187952185"/>
              </p:ext>
            </p:extLst>
          </p:nvPr>
        </p:nvGraphicFramePr>
        <p:xfrm>
          <a:off x="1055935" y="2781300"/>
          <a:ext cx="15698782" cy="8643433"/>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avec maxi 80 % de la valeur avant sinistre</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la valeur à dire d’expert et dans la limite de 15 000 € par véhicule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strike="sngStrike"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strike="sngStrike"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strike="sngStrike" kern="1200" dirty="0">
                          <a:effectLst/>
                          <a:latin typeface="Helvetica Now Text" panose="020B0504030202020204" pitchFamily="34" charset="0"/>
                        </a:rPr>
                        <a:t>Marchandises transportées pour son propre compte (Article 3.10 des C.G)</a:t>
                      </a:r>
                      <a:endParaRPr lang="fr-FR" sz="1600" b="1" strike="sngStrike"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sngStrike" kern="1200" dirty="0">
                          <a:effectLst/>
                          <a:highlight>
                            <a:srgbClr val="FFFF00"/>
                          </a:highlight>
                          <a:latin typeface="Helvetica Now Text" panose="020B0504030202020204" pitchFamily="34" charset="0"/>
                        </a:rPr>
                        <a:t>[A COMPLETER]</a:t>
                      </a:r>
                      <a:endParaRPr lang="fr-FR" sz="1600" strike="sngStrike"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sngStrike" kern="1200" dirty="0">
                          <a:effectLst/>
                          <a:highlight>
                            <a:srgbClr val="FFFF00"/>
                          </a:highlight>
                          <a:latin typeface="Helvetica Now Text" panose="020B0504030202020204" pitchFamily="34" charset="0"/>
                        </a:rPr>
                        <a:t>[A COMPLETER]</a:t>
                      </a:r>
                      <a:endParaRPr lang="fr-FR" sz="1600" strike="sngStrike"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Pertes Financières</a:t>
                      </a:r>
                    </a:p>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Si crédit, crédit-bail, LLD ou LOA</a:t>
                      </a:r>
                      <a:endParaRPr lang="fr-FR" sz="1600" b="1"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Article 5.2</a:t>
                      </a:r>
                      <a:endParaRPr lang="fr-FR" sz="1600"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25D0D"/>
                          </a:highlight>
                          <a:latin typeface="Helvetica Now Text" panose="020B0504030202020204" pitchFamily="34" charset="0"/>
                        </a:rPr>
                        <a:t>Pas de franchise spécifique</a:t>
                      </a:r>
                      <a:endParaRPr lang="fr-FR" sz="1600" kern="1200" dirty="0">
                        <a:effectLst/>
                        <a:highlight>
                          <a:srgbClr val="F25D0D"/>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Sécurité du conducteur</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5.1.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160 000 €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
        <p:nvSpPr>
          <p:cNvPr id="3" name="Title 4">
            <a:extLst>
              <a:ext uri="{FF2B5EF4-FFF2-40B4-BE49-F238E27FC236}">
                <a16:creationId xmlns:a16="http://schemas.microsoft.com/office/drawing/2014/main" id="{595B7F5E-ADCA-F1EC-4CF2-F8E2C4B2A9EA}"/>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Souscription </a:t>
            </a:r>
            <a:r>
              <a:rPr lang="en-US" sz="2400" dirty="0" err="1">
                <a:solidFill>
                  <a:schemeClr val="bg1"/>
                </a:solidFill>
              </a:rPr>
              <a:t>d’une</a:t>
            </a:r>
            <a:r>
              <a:rPr lang="en-US" sz="2400" dirty="0">
                <a:solidFill>
                  <a:schemeClr val="bg1"/>
                </a:solidFill>
              </a:rPr>
              <a:t> </a:t>
            </a:r>
            <a:r>
              <a:rPr lang="en-US" sz="2400" dirty="0" err="1">
                <a:solidFill>
                  <a:schemeClr val="bg1"/>
                </a:solidFill>
              </a:rPr>
              <a:t>garantie</a:t>
            </a:r>
            <a:r>
              <a:rPr lang="en-US" sz="2400" dirty="0">
                <a:solidFill>
                  <a:schemeClr val="bg1"/>
                </a:solidFill>
              </a:rPr>
              <a:t> “Protection </a:t>
            </a:r>
            <a:r>
              <a:rPr lang="en-US" sz="2400" dirty="0" err="1">
                <a:solidFill>
                  <a:schemeClr val="bg1"/>
                </a:solidFill>
              </a:rPr>
              <a:t>Juridique</a:t>
            </a:r>
            <a:r>
              <a:rPr lang="en-US" sz="2400" dirty="0">
                <a:solidFill>
                  <a:schemeClr val="bg1"/>
                </a:solidFill>
              </a:rPr>
              <a:t>”</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Une couverture </a:t>
            </a:r>
            <a:r>
              <a:rPr lang="en-US" sz="2400" dirty="0" err="1">
                <a:solidFill>
                  <a:schemeClr val="bg1"/>
                </a:solidFill>
              </a:rPr>
              <a:t>tous</a:t>
            </a:r>
            <a:r>
              <a:rPr lang="en-US" sz="2400" dirty="0">
                <a:solidFill>
                  <a:schemeClr val="bg1"/>
                </a:solidFill>
              </a:rPr>
              <a:t> </a:t>
            </a:r>
            <a:r>
              <a:rPr lang="en-US" sz="2400" dirty="0" err="1">
                <a:solidFill>
                  <a:schemeClr val="bg1"/>
                </a:solidFill>
              </a:rPr>
              <a:t>risques</a:t>
            </a:r>
            <a:r>
              <a:rPr lang="en-US" sz="2400" dirty="0">
                <a:solidFill>
                  <a:schemeClr val="bg1"/>
                </a:solidFill>
              </a:rPr>
              <a:t> pour </a:t>
            </a:r>
            <a:r>
              <a:rPr lang="en-US" sz="2400" dirty="0" err="1">
                <a:solidFill>
                  <a:schemeClr val="bg1"/>
                </a:solidFill>
              </a:rPr>
              <a:t>vos</a:t>
            </a:r>
            <a:r>
              <a:rPr lang="en-US" sz="2400" dirty="0">
                <a:solidFill>
                  <a:schemeClr val="bg1"/>
                </a:solidFill>
              </a:rPr>
              <a:t> 2/3 roues</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mise en place </a:t>
            </a:r>
            <a:r>
              <a:rPr lang="en-US" sz="2400" dirty="0" err="1">
                <a:solidFill>
                  <a:schemeClr val="bg1"/>
                </a:solidFill>
              </a:rPr>
              <a:t>d’une</a:t>
            </a:r>
            <a:r>
              <a:rPr lang="en-US" sz="2400" dirty="0">
                <a:solidFill>
                  <a:schemeClr val="bg1"/>
                </a:solidFill>
              </a:rPr>
              <a:t> </a:t>
            </a:r>
            <a:r>
              <a:rPr lang="en-US" sz="2400" dirty="0" err="1">
                <a:solidFill>
                  <a:schemeClr val="bg1"/>
                </a:solidFill>
              </a:rPr>
              <a:t>offre</a:t>
            </a:r>
            <a:r>
              <a:rPr lang="en-US" sz="2400" dirty="0">
                <a:solidFill>
                  <a:schemeClr val="bg1"/>
                </a:solidFill>
              </a:rPr>
              <a:t> Auto-Mission à un </a:t>
            </a:r>
            <a:r>
              <a:rPr lang="en-US" sz="2400" dirty="0" err="1">
                <a:solidFill>
                  <a:schemeClr val="bg1"/>
                </a:solidFill>
              </a:rPr>
              <a:t>tarif</a:t>
            </a:r>
            <a:r>
              <a:rPr lang="en-US" sz="2400" dirty="0">
                <a:solidFill>
                  <a:schemeClr val="bg1"/>
                </a:solidFill>
              </a:rPr>
              <a:t> </a:t>
            </a:r>
            <a:r>
              <a:rPr lang="en-US" sz="2400" dirty="0" err="1">
                <a:solidFill>
                  <a:schemeClr val="bg1"/>
                </a:solidFill>
              </a:rPr>
              <a:t>compétitif</a:t>
            </a:r>
            <a:r>
              <a:rPr lang="en-US" sz="2400" dirty="0">
                <a:solidFill>
                  <a:schemeClr val="bg1"/>
                </a:solidFill>
              </a:rPr>
              <a:t> </a:t>
            </a:r>
            <a:endParaRPr lang="en-US" sz="2400" dirty="0">
              <a:solidFill>
                <a:schemeClr val="bg1"/>
              </a:solidFill>
              <a:highlight>
                <a:srgbClr val="FFFF00"/>
              </a:highlight>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spTree>
    <p:extLst>
      <p:ext uri="{BB962C8B-B14F-4D97-AF65-F5344CB8AC3E}">
        <p14:creationId xmlns:p14="http://schemas.microsoft.com/office/powerpoint/2010/main" val="349867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Auto-Mission</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7</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les </a:t>
            </a:r>
            <a:r>
              <a:rPr lang="en-US" sz="3200" dirty="0" err="1"/>
              <a:t>véhicules</a:t>
            </a:r>
            <a:r>
              <a:rPr lang="en-US" sz="3200" dirty="0"/>
              <a:t> </a:t>
            </a:r>
            <a:r>
              <a:rPr lang="en-US" sz="3200" dirty="0" err="1"/>
              <a:t>légers</a:t>
            </a:r>
            <a:endParaRPr lang="en-US" sz="320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err="1">
                <a:solidFill>
                  <a:schemeClr val="bg1"/>
                </a:solidFill>
              </a:rPr>
              <a:t>L’une</a:t>
            </a:r>
            <a:r>
              <a:rPr lang="en-US" sz="2400" dirty="0">
                <a:solidFill>
                  <a:schemeClr val="bg1"/>
                </a:solidFill>
              </a:rPr>
              <a:t> des franchises </a:t>
            </a:r>
            <a:r>
              <a:rPr lang="en-US" sz="2400" dirty="0" err="1">
                <a:solidFill>
                  <a:schemeClr val="bg1"/>
                </a:solidFill>
              </a:rPr>
              <a:t>dommage</a:t>
            </a:r>
            <a:r>
              <a:rPr lang="en-US" sz="2400" dirty="0">
                <a:solidFill>
                  <a:schemeClr val="bg1"/>
                </a:solidFill>
              </a:rPr>
              <a:t> la plus </a:t>
            </a:r>
            <a:r>
              <a:rPr lang="en-US" sz="2400" dirty="0" err="1">
                <a:solidFill>
                  <a:schemeClr val="bg1"/>
                </a:solidFill>
              </a:rPr>
              <a:t>basse</a:t>
            </a:r>
            <a:r>
              <a:rPr lang="en-US" sz="2400" dirty="0">
                <a:solidFill>
                  <a:schemeClr val="bg1"/>
                </a:solidFill>
              </a:rPr>
              <a:t> du </a:t>
            </a:r>
            <a:r>
              <a:rPr lang="en-US" sz="2400" dirty="0" err="1">
                <a:solidFill>
                  <a:schemeClr val="bg1"/>
                </a:solidFill>
              </a:rPr>
              <a:t>marché</a:t>
            </a:r>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Une couverture des </a:t>
            </a:r>
            <a:r>
              <a:rPr lang="en-US" sz="2400" dirty="0" err="1">
                <a:solidFill>
                  <a:schemeClr val="bg1"/>
                </a:solidFill>
              </a:rPr>
              <a:t>effets</a:t>
            </a:r>
            <a:r>
              <a:rPr lang="en-US" sz="2400" dirty="0">
                <a:solidFill>
                  <a:schemeClr val="bg1"/>
                </a:solidFill>
              </a:rPr>
              <a:t> et </a:t>
            </a:r>
            <a:r>
              <a:rPr lang="en-US" sz="2400" dirty="0" err="1">
                <a:solidFill>
                  <a:schemeClr val="bg1"/>
                </a:solidFill>
              </a:rPr>
              <a:t>objets</a:t>
            </a:r>
            <a:r>
              <a:rPr lang="en-US" sz="2400" dirty="0">
                <a:solidFill>
                  <a:schemeClr val="bg1"/>
                </a:solidFill>
              </a:rPr>
              <a:t> personnels du </a:t>
            </a:r>
            <a:r>
              <a:rPr lang="en-US" sz="2400" dirty="0" err="1">
                <a:solidFill>
                  <a:schemeClr val="bg1"/>
                </a:solidFill>
              </a:rPr>
              <a:t>conducteur</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Une </a:t>
            </a:r>
            <a:r>
              <a:rPr lang="en-US" sz="2400" dirty="0" err="1">
                <a:solidFill>
                  <a:schemeClr val="bg1"/>
                </a:solidFill>
              </a:rPr>
              <a:t>limite</a:t>
            </a:r>
            <a:r>
              <a:rPr lang="en-US" sz="2400" dirty="0">
                <a:solidFill>
                  <a:schemeClr val="bg1"/>
                </a:solidFill>
              </a:rPr>
              <a:t> de 1 000 000 € pour la </a:t>
            </a:r>
            <a:r>
              <a:rPr lang="en-US" sz="2400" dirty="0" err="1">
                <a:solidFill>
                  <a:schemeClr val="bg1"/>
                </a:solidFill>
              </a:rPr>
              <a:t>garantie</a:t>
            </a:r>
            <a:r>
              <a:rPr lang="en-US" sz="2400" dirty="0">
                <a:solidFill>
                  <a:schemeClr val="bg1"/>
                </a:solidFill>
              </a:rPr>
              <a:t> du </a:t>
            </a:r>
            <a:r>
              <a:rPr lang="en-US" sz="2400" dirty="0" err="1">
                <a:solidFill>
                  <a:schemeClr val="bg1"/>
                </a:solidFill>
              </a:rPr>
              <a:t>conducteur</a:t>
            </a:r>
            <a:r>
              <a:rPr lang="en-US" sz="2400" dirty="0">
                <a:solidFill>
                  <a:schemeClr val="bg1"/>
                </a:solidFill>
              </a:rPr>
              <a:t> </a:t>
            </a:r>
            <a:r>
              <a:rPr lang="en-US" sz="2400" dirty="0" err="1">
                <a:solidFill>
                  <a:schemeClr val="bg1"/>
                </a:solidFill>
              </a:rPr>
              <a:t>soit</a:t>
            </a:r>
            <a:r>
              <a:rPr lang="en-US" sz="2400" dirty="0">
                <a:solidFill>
                  <a:schemeClr val="bg1"/>
                </a:solidFill>
              </a:rPr>
              <a:t> la plus haute du </a:t>
            </a:r>
            <a:r>
              <a:rPr lang="en-US" sz="2400" dirty="0" err="1">
                <a:solidFill>
                  <a:schemeClr val="bg1"/>
                </a:solidFill>
              </a:rPr>
              <a:t>marché</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possibilité</a:t>
            </a:r>
            <a:r>
              <a:rPr lang="en-US" sz="2400" dirty="0">
                <a:solidFill>
                  <a:schemeClr val="bg1"/>
                </a:solidFill>
              </a:rPr>
              <a:t> </a:t>
            </a:r>
            <a:r>
              <a:rPr lang="en-US" sz="2400" dirty="0" err="1">
                <a:solidFill>
                  <a:schemeClr val="bg1"/>
                </a:solidFill>
              </a:rPr>
              <a:t>d’avoir</a:t>
            </a:r>
            <a:r>
              <a:rPr lang="en-US" sz="2400" dirty="0">
                <a:solidFill>
                  <a:schemeClr val="bg1"/>
                </a:solidFill>
              </a:rPr>
              <a:t> </a:t>
            </a:r>
            <a:r>
              <a:rPr lang="en-US" sz="2400" dirty="0" err="1">
                <a:solidFill>
                  <a:schemeClr val="bg1"/>
                </a:solidFill>
              </a:rPr>
              <a:t>une</a:t>
            </a:r>
            <a:r>
              <a:rPr lang="en-US" sz="2400" dirty="0">
                <a:solidFill>
                  <a:schemeClr val="bg1"/>
                </a:solidFill>
              </a:rPr>
              <a:t> assistance au </a:t>
            </a:r>
            <a:r>
              <a:rPr lang="en-US" sz="2400" dirty="0" err="1">
                <a:solidFill>
                  <a:schemeClr val="bg1"/>
                </a:solidFill>
              </a:rPr>
              <a:t>véhicule</a:t>
            </a:r>
            <a:r>
              <a:rPr lang="en-US" sz="2400" dirty="0">
                <a:solidFill>
                  <a:schemeClr val="bg1"/>
                </a:solidFill>
              </a:rPr>
              <a:t>. </a:t>
            </a:r>
            <a:r>
              <a:rPr lang="en-US" sz="2400" dirty="0" err="1">
                <a:solidFill>
                  <a:schemeClr val="bg1"/>
                </a:solidFill>
              </a:rPr>
              <a:t>Néanmoins</a:t>
            </a:r>
            <a:r>
              <a:rPr lang="en-US" sz="2400" dirty="0">
                <a:solidFill>
                  <a:schemeClr val="bg1"/>
                </a:solidFill>
              </a:rPr>
              <a:t>, absence de mise à disposition d’un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2730586577"/>
              </p:ext>
            </p:extLst>
          </p:nvPr>
        </p:nvGraphicFramePr>
        <p:xfrm>
          <a:off x="1055937" y="2781300"/>
          <a:ext cx="15698782" cy="8326466"/>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637542">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Pénale et recours suite à accident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20 000 €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Seuil d’intervention de 200 € par sinistre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Actes de terrorisme, Attentats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20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Valeur à dire d’expert avec une limite contractuelle d’indemnité fixée à 50 000 € TTC</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 &amp; tentative de 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18 &amp; 19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20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Evènements naturels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noStrike" kern="1200" dirty="0">
                          <a:effectLst/>
                          <a:latin typeface="Helvetica Now Text" panose="020B0504030202020204" pitchFamily="34" charset="0"/>
                        </a:rPr>
                        <a:t>Valeur à dire d’expert avec une limite contractuelle d’indemnité fixée à 50 000 € TTC</a:t>
                      </a:r>
                    </a:p>
                  </a:txBody>
                  <a:tcPr marL="45085" marR="45085" marT="0" marB="0" anchor="ctr"/>
                </a:tc>
                <a:tc>
                  <a:txBody>
                    <a:bodyPr/>
                    <a:lstStyle/>
                    <a:p>
                      <a:pPr>
                        <a:lnSpc>
                          <a:spcPct val="107000"/>
                        </a:lnSpc>
                        <a:spcBef>
                          <a:spcPts val="0"/>
                        </a:spcBef>
                        <a:spcAft>
                          <a:spcPts val="0"/>
                        </a:spcAft>
                      </a:pPr>
                      <a:r>
                        <a:rPr lang="fr-FR" sz="1600" strike="noStrike" kern="1200" dirty="0">
                          <a:effectLst/>
                          <a:latin typeface="Helvetica Now Text" panose="020B0504030202020204" pitchFamily="34" charset="0"/>
                        </a:rPr>
                        <a:t>Identique à la franchise Catastrophes naturelles</a:t>
                      </a:r>
                      <a:endParaRPr lang="fr-FR" sz="1600" strike="noStrike"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18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marL="0" algn="l" defTabSz="1828709" rtl="0" eaLnBrk="1" latinLnBrk="0" hangingPunct="1">
                        <a:lnSpc>
                          <a:spcPct val="107000"/>
                        </a:lnSpc>
                        <a:spcBef>
                          <a:spcPts val="0"/>
                        </a:spcBef>
                        <a:spcAft>
                          <a:spcPts val="0"/>
                        </a:spcAft>
                      </a:pPr>
                      <a:r>
                        <a:rPr lang="fr-FR" sz="1600" kern="1200" dirty="0">
                          <a:solidFill>
                            <a:schemeClr val="tx1"/>
                          </a:solidFill>
                          <a:effectLst/>
                          <a:latin typeface="Helvetica Now Text" panose="020B0504030202020204" pitchFamily="34" charset="0"/>
                          <a:ea typeface="+mn-ea"/>
                          <a:cs typeface="Times New Roman" panose="02020603050405020304" pitchFamily="18" charset="0"/>
                        </a:rPr>
                        <a:t>Effets et objets personnels</a:t>
                      </a:r>
                    </a:p>
                    <a:p>
                      <a:pPr marL="0" algn="l" defTabSz="1828709" rtl="0" eaLnBrk="1" latinLnBrk="0" hangingPunct="1">
                        <a:lnSpc>
                          <a:spcPct val="107000"/>
                        </a:lnSpc>
                        <a:spcBef>
                          <a:spcPts val="0"/>
                        </a:spcBef>
                        <a:spcAft>
                          <a:spcPts val="0"/>
                        </a:spcAft>
                      </a:pPr>
                      <a:r>
                        <a:rPr lang="fr-FR" sz="1600" kern="1200" dirty="0">
                          <a:solidFill>
                            <a:schemeClr val="tx1"/>
                          </a:solidFill>
                          <a:effectLst/>
                          <a:latin typeface="Helvetica Now Text" panose="020B0504030202020204" pitchFamily="34" charset="0"/>
                          <a:ea typeface="+mn-ea"/>
                          <a:cs typeface="Times New Roman" panose="02020603050405020304" pitchFamily="18" charset="0"/>
                        </a:rPr>
                        <a:t>Page 22 des CG*</a:t>
                      </a:r>
                    </a:p>
                  </a:txBody>
                  <a:tcPr marL="45085" marR="45085" marT="0" marB="0" anchor="ctr"/>
                </a:tc>
                <a:tc>
                  <a:txBody>
                    <a:bodyPr/>
                    <a:lstStyle/>
                    <a:p>
                      <a:pPr>
                        <a:lnSpc>
                          <a:spcPct val="107000"/>
                        </a:lnSpc>
                        <a:spcBef>
                          <a:spcPts val="0"/>
                        </a:spcBef>
                        <a:spcAft>
                          <a:spcPts val="0"/>
                        </a:spcAft>
                      </a:pPr>
                      <a:r>
                        <a:rPr lang="fr-FR" sz="1600" kern="1200" dirty="0">
                          <a:solidFill>
                            <a:schemeClr val="tx1"/>
                          </a:solidFill>
                          <a:effectLst/>
                          <a:latin typeface="Helvetica Now Text" panose="020B0504030202020204" pitchFamily="34" charset="0"/>
                          <a:ea typeface="Times New Roman" panose="02020603050405020304" pitchFamily="18" charset="0"/>
                          <a:cs typeface="Times New Roman" panose="02020603050405020304" pitchFamily="18" charset="0"/>
                        </a:rPr>
                        <a:t>A concurrence de 1 500 €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150 €</a:t>
                      </a:r>
                    </a:p>
                  </a:txBody>
                  <a:tcPr marL="45085" marR="45085" marT="0" marB="0" anchor="ctr"/>
                </a:tc>
                <a:extLst>
                  <a:ext uri="{0D108BD9-81ED-4DB2-BD59-A6C34878D82A}">
                    <a16:rowId xmlns:a16="http://schemas.microsoft.com/office/drawing/2014/main" val="3044551074"/>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Corporels du Conducteur</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Pages 16 &amp; 18 des CG*</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1 000 000 €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10% d’IPP (Invalidité permanente partielle)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[EN OPTION] </a:t>
                      </a:r>
                      <a:r>
                        <a:rPr lang="fr-FR" sz="1600" kern="1200" dirty="0">
                          <a:effectLst/>
                          <a:latin typeface="Helvetica Now Text" panose="020B0504030202020204" pitchFamily="34" charset="0"/>
                        </a:rPr>
                        <a:t>Assistance</a:t>
                      </a:r>
                    </a:p>
                    <a:p>
                      <a:pPr>
                        <a:lnSpc>
                          <a:spcPct val="107000"/>
                        </a:lnSpc>
                        <a:spcBef>
                          <a:spcPts val="0"/>
                        </a:spcBef>
                        <a:spcAft>
                          <a:spcPts val="0"/>
                        </a:spcAft>
                      </a:pPr>
                      <a:r>
                        <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rPr>
                        <a:t>Pages 24 et suivantes des CG*</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Assistance au véhicule 0 km</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
        <p:nvSpPr>
          <p:cNvPr id="3" name="ZoneTexte 2">
            <a:extLst>
              <a:ext uri="{FF2B5EF4-FFF2-40B4-BE49-F238E27FC236}">
                <a16:creationId xmlns:a16="http://schemas.microsoft.com/office/drawing/2014/main" id="{C46C6F6A-8415-8045-723C-073C52A7BE0A}"/>
              </a:ext>
            </a:extLst>
          </p:cNvPr>
          <p:cNvSpPr txBox="1"/>
          <p:nvPr/>
        </p:nvSpPr>
        <p:spPr>
          <a:xfrm>
            <a:off x="1055929" y="11127489"/>
            <a:ext cx="15698781" cy="311476"/>
          </a:xfrm>
          <a:prstGeom prst="rect">
            <a:avLst/>
          </a:prstGeom>
          <a:noFill/>
        </p:spPr>
        <p:txBody>
          <a:bodyPr wrap="square" lIns="0" tIns="0" rIns="0" bIns="0" rtlCol="0">
            <a:noAutofit/>
          </a:bodyPr>
          <a:lstStyle/>
          <a:p>
            <a:pPr marL="0" algn="l">
              <a:lnSpc>
                <a:spcPct val="117000"/>
              </a:lnSpc>
              <a:spcAft>
                <a:spcPts val="1000"/>
              </a:spcAft>
            </a:pPr>
            <a:r>
              <a:rPr lang="fr-FR" sz="1600" dirty="0">
                <a:latin typeface="Helvetica Now Text" panose="020B0504030202020204" pitchFamily="34" charset="0"/>
              </a:rPr>
              <a:t>*CG : Conditions générales</a:t>
            </a:r>
          </a:p>
        </p:txBody>
      </p:sp>
      <p:sp>
        <p:nvSpPr>
          <p:cNvPr id="4" name="ZoneTexte 3">
            <a:extLst>
              <a:ext uri="{FF2B5EF4-FFF2-40B4-BE49-F238E27FC236}">
                <a16:creationId xmlns:a16="http://schemas.microsoft.com/office/drawing/2014/main" id="{B7DA9397-BF6D-2B75-E384-C0A371B68F51}"/>
              </a:ext>
            </a:extLst>
          </p:cNvPr>
          <p:cNvSpPr txBox="1"/>
          <p:nvPr/>
        </p:nvSpPr>
        <p:spPr>
          <a:xfrm>
            <a:off x="1055930" y="11458688"/>
            <a:ext cx="15698781" cy="809512"/>
          </a:xfrm>
          <a:prstGeom prst="rect">
            <a:avLst/>
          </a:prstGeom>
          <a:noFill/>
        </p:spPr>
        <p:txBody>
          <a:bodyPr wrap="square" lIns="0" tIns="0" rIns="0" bIns="0" rtlCol="0">
            <a:noAutofit/>
          </a:bodyPr>
          <a:lstStyle/>
          <a:p>
            <a:pPr marL="0" algn="l">
              <a:lnSpc>
                <a:spcPct val="117000"/>
              </a:lnSpc>
              <a:spcAft>
                <a:spcPts val="1000"/>
              </a:spcAft>
            </a:pPr>
            <a:r>
              <a:rPr lang="fr-FR" sz="1600" b="1" dirty="0">
                <a:latin typeface="Helvetica Now Text" panose="020B0504030202020204" pitchFamily="34" charset="0"/>
              </a:rPr>
              <a:t>Si des garanties de Dommages ont été souscrites pour le présent contrat, la Limitation Contractuelle d’Indemnité est de 5 999 900 euros par événement.</a:t>
            </a:r>
          </a:p>
          <a:p>
            <a:pPr marL="0" algn="l">
              <a:lnSpc>
                <a:spcPct val="117000"/>
              </a:lnSpc>
              <a:spcAft>
                <a:spcPts val="1000"/>
              </a:spcAft>
            </a:pPr>
            <a:r>
              <a:rPr lang="fr-FR" sz="1600" b="1" dirty="0">
                <a:latin typeface="Helvetica Now Text" panose="020B0504030202020204" pitchFamily="34" charset="0"/>
              </a:rPr>
              <a:t>Tous les sinistres résultant d’un même événement sont pris en compte dans le calcul de la LCI.</a:t>
            </a:r>
          </a:p>
        </p:txBody>
      </p:sp>
    </p:spTree>
    <p:extLst>
      <p:ext uri="{BB962C8B-B14F-4D97-AF65-F5344CB8AC3E}">
        <p14:creationId xmlns:p14="http://schemas.microsoft.com/office/powerpoint/2010/main" val="372744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Auto-Mission</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8</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les </a:t>
            </a:r>
            <a:r>
              <a:rPr lang="en-US" sz="3200" dirty="0"/>
              <a:t>deux </a:t>
            </a:r>
            <a:r>
              <a:rPr lang="en-US" sz="3200" dirty="0" err="1"/>
              <a:t>ou</a:t>
            </a:r>
            <a:r>
              <a:rPr lang="en-US" sz="3200" dirty="0"/>
              <a:t> trois roues</a:t>
            </a: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1759182335"/>
              </p:ext>
            </p:extLst>
          </p:nvPr>
        </p:nvGraphicFramePr>
        <p:xfrm>
          <a:off x="1055937" y="2781300"/>
          <a:ext cx="15698782" cy="7067495"/>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637542">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Pénale et recours suite à accident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20 000 €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Seuil d’intervention de 200 € par sinistre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Actes de terrorisme, Attentats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20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Valeur à dire d’expert avec une limite contractuelle d’indemnité fixée à 10 000 € TTC</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 &amp; tentative de 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18 &amp; 19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20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Evènements naturels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Page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strike="noStrike" kern="1200" dirty="0">
                          <a:effectLst/>
                          <a:latin typeface="Helvetica Now Text" panose="020B0504030202020204" pitchFamily="34" charset="0"/>
                        </a:rPr>
                        <a:t>Valeur à dire d’expert avec une limite contractuelle d’indemnité fixée à 10 000 € TTC</a:t>
                      </a:r>
                    </a:p>
                  </a:txBody>
                  <a:tcPr marL="45085" marR="45085" marT="0" marB="0" anchor="ctr"/>
                </a:tc>
                <a:tc>
                  <a:txBody>
                    <a:bodyPr/>
                    <a:lstStyle/>
                    <a:p>
                      <a:pPr>
                        <a:lnSpc>
                          <a:spcPct val="107000"/>
                        </a:lnSpc>
                        <a:spcBef>
                          <a:spcPts val="0"/>
                        </a:spcBef>
                        <a:spcAft>
                          <a:spcPts val="0"/>
                        </a:spcAft>
                      </a:pPr>
                      <a:r>
                        <a:rPr lang="fr-FR" sz="1600" strike="noStrike" kern="1200" dirty="0">
                          <a:effectLst/>
                          <a:latin typeface="Helvetica Now Text" panose="020B0504030202020204" pitchFamily="34" charset="0"/>
                        </a:rPr>
                        <a:t>Identique à la franchise Catastrophes naturelles</a:t>
                      </a:r>
                      <a:endParaRPr lang="fr-FR" sz="1600" strike="noStrike"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Corporels du Conducteur</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Pages 16 &amp; 18 des CG*</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1 000 000 €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10% d’IPP (Invalidité permanente partielle)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[EN OPTION] </a:t>
                      </a:r>
                      <a:r>
                        <a:rPr lang="fr-FR" sz="1600" kern="1200" dirty="0">
                          <a:effectLst/>
                          <a:latin typeface="Helvetica Now Text" panose="020B0504030202020204" pitchFamily="34" charset="0"/>
                        </a:rPr>
                        <a:t>Assistance</a:t>
                      </a:r>
                    </a:p>
                    <a:p>
                      <a:pPr>
                        <a:lnSpc>
                          <a:spcPct val="107000"/>
                        </a:lnSpc>
                        <a:spcBef>
                          <a:spcPts val="0"/>
                        </a:spcBef>
                        <a:spcAft>
                          <a:spcPts val="0"/>
                        </a:spcAft>
                      </a:pPr>
                      <a:r>
                        <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rPr>
                        <a:t>Pages 24 et suivantes des CG*</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Assistance au véhicule 0 km</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
        <p:nvSpPr>
          <p:cNvPr id="3" name="ZoneTexte 2">
            <a:extLst>
              <a:ext uri="{FF2B5EF4-FFF2-40B4-BE49-F238E27FC236}">
                <a16:creationId xmlns:a16="http://schemas.microsoft.com/office/drawing/2014/main" id="{C46C6F6A-8415-8045-723C-073C52A7BE0A}"/>
              </a:ext>
            </a:extLst>
          </p:cNvPr>
          <p:cNvSpPr txBox="1"/>
          <p:nvPr/>
        </p:nvSpPr>
        <p:spPr>
          <a:xfrm>
            <a:off x="1055931" y="10551496"/>
            <a:ext cx="15698781" cy="502856"/>
          </a:xfrm>
          <a:prstGeom prst="rect">
            <a:avLst/>
          </a:prstGeom>
          <a:noFill/>
        </p:spPr>
        <p:txBody>
          <a:bodyPr wrap="square" lIns="0" tIns="0" rIns="0" bIns="0" rtlCol="0">
            <a:noAutofit/>
          </a:bodyPr>
          <a:lstStyle/>
          <a:p>
            <a:pPr marL="0" algn="l">
              <a:lnSpc>
                <a:spcPct val="117000"/>
              </a:lnSpc>
              <a:spcAft>
                <a:spcPts val="1000"/>
              </a:spcAft>
            </a:pPr>
            <a:r>
              <a:rPr lang="fr-FR" sz="1600" dirty="0">
                <a:latin typeface="Helvetica Now Text" panose="020B0504030202020204" pitchFamily="34" charset="0"/>
              </a:rPr>
              <a:t>*CG : Conditions générales</a:t>
            </a:r>
          </a:p>
        </p:txBody>
      </p:sp>
      <p:sp>
        <p:nvSpPr>
          <p:cNvPr id="4" name="ZoneTexte 3">
            <a:extLst>
              <a:ext uri="{FF2B5EF4-FFF2-40B4-BE49-F238E27FC236}">
                <a16:creationId xmlns:a16="http://schemas.microsoft.com/office/drawing/2014/main" id="{B07804DC-2C49-B331-9511-254CE44E948A}"/>
              </a:ext>
            </a:extLst>
          </p:cNvPr>
          <p:cNvSpPr txBox="1"/>
          <p:nvPr/>
        </p:nvSpPr>
        <p:spPr>
          <a:xfrm>
            <a:off x="1055938" y="11054352"/>
            <a:ext cx="15698781" cy="809512"/>
          </a:xfrm>
          <a:prstGeom prst="rect">
            <a:avLst/>
          </a:prstGeom>
          <a:noFill/>
        </p:spPr>
        <p:txBody>
          <a:bodyPr wrap="square" lIns="0" tIns="0" rIns="0" bIns="0" rtlCol="0">
            <a:noAutofit/>
          </a:bodyPr>
          <a:lstStyle/>
          <a:p>
            <a:pPr marL="0" algn="l">
              <a:lnSpc>
                <a:spcPct val="117000"/>
              </a:lnSpc>
              <a:spcAft>
                <a:spcPts val="1000"/>
              </a:spcAft>
            </a:pPr>
            <a:r>
              <a:rPr lang="fr-FR" sz="1600" b="1" dirty="0">
                <a:latin typeface="Helvetica Now Text" panose="020B0504030202020204" pitchFamily="34" charset="0"/>
              </a:rPr>
              <a:t>Si des garanties de Dommages ont été souscrites pour le présent contrat, la Limitation Contractuelle d’Indemnité est de 5 999 900 euros par événement.</a:t>
            </a:r>
          </a:p>
          <a:p>
            <a:pPr marL="0" algn="l">
              <a:lnSpc>
                <a:spcPct val="117000"/>
              </a:lnSpc>
              <a:spcAft>
                <a:spcPts val="1000"/>
              </a:spcAft>
            </a:pPr>
            <a:r>
              <a:rPr lang="fr-FR" sz="1600" b="1" dirty="0">
                <a:latin typeface="Helvetica Now Text" panose="020B0504030202020204" pitchFamily="34" charset="0"/>
              </a:rPr>
              <a:t>Tous les sinistres résultant d’un même événement sont pris en compte dans le calcul de la LCI.</a:t>
            </a:r>
          </a:p>
        </p:txBody>
      </p:sp>
      <p:sp>
        <p:nvSpPr>
          <p:cNvPr id="6" name="Title 4">
            <a:extLst>
              <a:ext uri="{FF2B5EF4-FFF2-40B4-BE49-F238E27FC236}">
                <a16:creationId xmlns:a16="http://schemas.microsoft.com/office/drawing/2014/main" id="{935DDEC7-1E2A-D165-8DAC-2EDC01B77E18}"/>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err="1">
                <a:solidFill>
                  <a:schemeClr val="bg1"/>
                </a:solidFill>
              </a:rPr>
              <a:t>L’une</a:t>
            </a:r>
            <a:r>
              <a:rPr lang="en-US" sz="2400" dirty="0">
                <a:solidFill>
                  <a:schemeClr val="bg1"/>
                </a:solidFill>
              </a:rPr>
              <a:t> des franchises </a:t>
            </a:r>
            <a:r>
              <a:rPr lang="en-US" sz="2400" dirty="0" err="1">
                <a:solidFill>
                  <a:schemeClr val="bg1"/>
                </a:solidFill>
              </a:rPr>
              <a:t>dommage</a:t>
            </a:r>
            <a:r>
              <a:rPr lang="en-US" sz="2400" dirty="0">
                <a:solidFill>
                  <a:schemeClr val="bg1"/>
                </a:solidFill>
              </a:rPr>
              <a:t> la plus </a:t>
            </a:r>
            <a:r>
              <a:rPr lang="en-US" sz="2400" dirty="0" err="1">
                <a:solidFill>
                  <a:schemeClr val="bg1"/>
                </a:solidFill>
              </a:rPr>
              <a:t>basse</a:t>
            </a:r>
            <a:r>
              <a:rPr lang="en-US" sz="2400" dirty="0">
                <a:solidFill>
                  <a:schemeClr val="bg1"/>
                </a:solidFill>
              </a:rPr>
              <a:t> du </a:t>
            </a:r>
            <a:r>
              <a:rPr lang="en-US" sz="2400" dirty="0" err="1">
                <a:solidFill>
                  <a:schemeClr val="bg1"/>
                </a:solidFill>
              </a:rPr>
              <a:t>marché</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Une </a:t>
            </a:r>
            <a:r>
              <a:rPr lang="en-US" sz="2400" dirty="0" err="1">
                <a:solidFill>
                  <a:schemeClr val="bg1"/>
                </a:solidFill>
              </a:rPr>
              <a:t>limite</a:t>
            </a:r>
            <a:r>
              <a:rPr lang="en-US" sz="2400" dirty="0">
                <a:solidFill>
                  <a:schemeClr val="bg1"/>
                </a:solidFill>
              </a:rPr>
              <a:t> de 1 000 000 € pour la </a:t>
            </a:r>
            <a:r>
              <a:rPr lang="en-US" sz="2400" dirty="0" err="1">
                <a:solidFill>
                  <a:schemeClr val="bg1"/>
                </a:solidFill>
              </a:rPr>
              <a:t>garantie</a:t>
            </a:r>
            <a:r>
              <a:rPr lang="en-US" sz="2400" dirty="0">
                <a:solidFill>
                  <a:schemeClr val="bg1"/>
                </a:solidFill>
              </a:rPr>
              <a:t> du </a:t>
            </a:r>
            <a:r>
              <a:rPr lang="en-US" sz="2400" dirty="0" err="1">
                <a:solidFill>
                  <a:schemeClr val="bg1"/>
                </a:solidFill>
              </a:rPr>
              <a:t>conducteur</a:t>
            </a:r>
            <a:r>
              <a:rPr lang="en-US" sz="2400" dirty="0">
                <a:solidFill>
                  <a:schemeClr val="bg1"/>
                </a:solidFill>
              </a:rPr>
              <a:t> </a:t>
            </a:r>
            <a:r>
              <a:rPr lang="en-US" sz="2400" dirty="0" err="1">
                <a:solidFill>
                  <a:schemeClr val="bg1"/>
                </a:solidFill>
              </a:rPr>
              <a:t>soit</a:t>
            </a:r>
            <a:r>
              <a:rPr lang="en-US" sz="2400" dirty="0">
                <a:solidFill>
                  <a:schemeClr val="bg1"/>
                </a:solidFill>
              </a:rPr>
              <a:t> la plus haute du </a:t>
            </a:r>
            <a:r>
              <a:rPr lang="en-US" sz="2400" dirty="0" err="1">
                <a:solidFill>
                  <a:schemeClr val="bg1"/>
                </a:solidFill>
              </a:rPr>
              <a:t>marché</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possibilité</a:t>
            </a:r>
            <a:r>
              <a:rPr lang="en-US" sz="2400" dirty="0">
                <a:solidFill>
                  <a:schemeClr val="bg1"/>
                </a:solidFill>
              </a:rPr>
              <a:t> </a:t>
            </a:r>
            <a:r>
              <a:rPr lang="en-US" sz="2400" dirty="0" err="1">
                <a:solidFill>
                  <a:schemeClr val="bg1"/>
                </a:solidFill>
              </a:rPr>
              <a:t>d’avoir</a:t>
            </a:r>
            <a:r>
              <a:rPr lang="en-US" sz="2400" dirty="0">
                <a:solidFill>
                  <a:schemeClr val="bg1"/>
                </a:solidFill>
              </a:rPr>
              <a:t> </a:t>
            </a:r>
            <a:r>
              <a:rPr lang="en-US" sz="2400" dirty="0" err="1">
                <a:solidFill>
                  <a:schemeClr val="bg1"/>
                </a:solidFill>
              </a:rPr>
              <a:t>une</a:t>
            </a:r>
            <a:r>
              <a:rPr lang="en-US" sz="2400" dirty="0">
                <a:solidFill>
                  <a:schemeClr val="bg1"/>
                </a:solidFill>
              </a:rPr>
              <a:t> assistance au </a:t>
            </a:r>
            <a:r>
              <a:rPr lang="en-US" sz="2400" dirty="0" err="1">
                <a:solidFill>
                  <a:schemeClr val="bg1"/>
                </a:solidFill>
              </a:rPr>
              <a:t>véhicule</a:t>
            </a:r>
            <a:r>
              <a:rPr lang="en-US" sz="2400" dirty="0">
                <a:solidFill>
                  <a:schemeClr val="bg1"/>
                </a:solidFill>
              </a:rPr>
              <a:t>. </a:t>
            </a:r>
            <a:r>
              <a:rPr lang="en-US" sz="2400" dirty="0" err="1">
                <a:solidFill>
                  <a:schemeClr val="bg1"/>
                </a:solidFill>
              </a:rPr>
              <a:t>Néanmoins</a:t>
            </a:r>
            <a:r>
              <a:rPr lang="en-US" sz="2400" dirty="0">
                <a:solidFill>
                  <a:schemeClr val="bg1"/>
                </a:solidFill>
              </a:rPr>
              <a:t>, absence de mise à disposition d’un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endParaRPr lang="en-US" sz="2400" dirty="0">
              <a:solidFill>
                <a:schemeClr val="bg1"/>
              </a:solidFill>
            </a:endParaRP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spTree>
    <p:extLst>
      <p:ext uri="{BB962C8B-B14F-4D97-AF65-F5344CB8AC3E}">
        <p14:creationId xmlns:p14="http://schemas.microsoft.com/office/powerpoint/2010/main" val="112553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DF4ADF-4D55-7CE8-A2AB-9799F816CF29}"/>
              </a:ext>
            </a:extLst>
          </p:cNvPr>
          <p:cNvSpPr>
            <a:spLocks noGrp="1"/>
          </p:cNvSpPr>
          <p:nvPr>
            <p:ph type="title"/>
          </p:nvPr>
        </p:nvSpPr>
        <p:spPr/>
        <p:txBody>
          <a:bodyPr/>
          <a:lstStyle/>
          <a:p>
            <a:r>
              <a:rPr lang="fr-FR" dirty="0"/>
              <a:t>Proposition budgétaire négociée</a:t>
            </a:r>
          </a:p>
        </p:txBody>
      </p:sp>
      <p:sp>
        <p:nvSpPr>
          <p:cNvPr id="3" name="Espace réservé du texte 2">
            <a:extLst>
              <a:ext uri="{FF2B5EF4-FFF2-40B4-BE49-F238E27FC236}">
                <a16:creationId xmlns:a16="http://schemas.microsoft.com/office/drawing/2014/main" id="{87628645-C2CB-07E7-0556-C017E7136AEB}"/>
              </a:ext>
            </a:extLst>
          </p:cNvPr>
          <p:cNvSpPr>
            <a:spLocks noGrp="1"/>
          </p:cNvSpPr>
          <p:nvPr>
            <p:ph type="body" idx="1"/>
          </p:nvPr>
        </p:nvSpPr>
        <p:spPr>
          <a:xfrm>
            <a:off x="1054030" y="7018515"/>
            <a:ext cx="22272446" cy="4156661"/>
          </a:xfrm>
        </p:spPr>
        <p:txBody>
          <a:bodyPr/>
          <a:lstStyle/>
          <a:p>
            <a:pPr algn="just"/>
            <a:r>
              <a:rPr lang="fr-FR" sz="2800" u="sng" dirty="0">
                <a:solidFill>
                  <a:srgbClr val="0055A8"/>
                </a:solidFill>
              </a:rPr>
              <a:t>Information importante:</a:t>
            </a:r>
          </a:p>
          <a:p>
            <a:pPr algn="just"/>
            <a:r>
              <a:rPr lang="fr-FR" b="0" dirty="0"/>
              <a:t>Le forfait kilométrique souscrit est le suivant: </a:t>
            </a:r>
            <a:r>
              <a:rPr lang="fr-FR" dirty="0">
                <a:highlight>
                  <a:srgbClr val="FFFF00"/>
                </a:highlight>
              </a:rPr>
              <a:t>XXXX</a:t>
            </a:r>
            <a:endParaRPr lang="fr-FR" b="0" dirty="0">
              <a:highlight>
                <a:srgbClr val="FFFF00"/>
              </a:highlight>
            </a:endParaRPr>
          </a:p>
          <a:p>
            <a:pPr algn="just"/>
            <a:r>
              <a:rPr lang="fr-FR" b="0" dirty="0"/>
              <a:t>Le préavis de résiliation de cette police d’assurance est de </a:t>
            </a:r>
            <a:r>
              <a:rPr lang="fr-FR" dirty="0">
                <a:solidFill>
                  <a:srgbClr val="FF0000"/>
                </a:solidFill>
              </a:rPr>
              <a:t>fin</a:t>
            </a:r>
          </a:p>
          <a:p>
            <a:pPr algn="just"/>
            <a:r>
              <a:rPr lang="fr-FR" b="0" dirty="0"/>
              <a:t>Ce devis a été établi le </a:t>
            </a:r>
            <a:r>
              <a:rPr lang="fr-FR" dirty="0">
                <a:highlight>
                  <a:srgbClr val="FFFF00"/>
                </a:highlight>
              </a:rPr>
              <a:t>XXXXXX</a:t>
            </a:r>
            <a:r>
              <a:rPr lang="fr-FR" b="0" dirty="0"/>
              <a:t> sur la base des informations fournies. Il est valable </a:t>
            </a:r>
            <a:r>
              <a:rPr lang="fr-FR" dirty="0"/>
              <a:t>1 mois</a:t>
            </a:r>
            <a:r>
              <a:rPr lang="fr-FR" b="0" dirty="0"/>
              <a:t>.</a:t>
            </a:r>
          </a:p>
        </p:txBody>
      </p:sp>
      <p:sp>
        <p:nvSpPr>
          <p:cNvPr id="4" name="Espace réservé du numéro de diapositive 3">
            <a:extLst>
              <a:ext uri="{FF2B5EF4-FFF2-40B4-BE49-F238E27FC236}">
                <a16:creationId xmlns:a16="http://schemas.microsoft.com/office/drawing/2014/main" id="{E1E4A71C-830F-3383-AF03-DCEDDC093908}"/>
              </a:ext>
            </a:extLst>
          </p:cNvPr>
          <p:cNvSpPr>
            <a:spLocks noGrp="1"/>
          </p:cNvSpPr>
          <p:nvPr>
            <p:ph type="sldNum" sz="quarter" idx="4"/>
          </p:nvPr>
        </p:nvSpPr>
        <p:spPr/>
        <p:txBody>
          <a:bodyPr/>
          <a:lstStyle/>
          <a:p>
            <a:fld id="{91D568E7-61F5-D04E-995D-81EF41C01A2A}" type="slidenum">
              <a:rPr lang="en-GB" smtClean="0"/>
              <a:pPr/>
              <a:t>9</a:t>
            </a:fld>
            <a:endParaRPr lang="en-GB" dirty="0"/>
          </a:p>
        </p:txBody>
      </p:sp>
      <p:sp>
        <p:nvSpPr>
          <p:cNvPr id="6" name="Title 4">
            <a:extLst>
              <a:ext uri="{FF2B5EF4-FFF2-40B4-BE49-F238E27FC236}">
                <a16:creationId xmlns:a16="http://schemas.microsoft.com/office/drawing/2014/main" id="{D0487DD1-6837-4BF2-8395-288BD58B03A6}"/>
              </a:ext>
            </a:extLst>
          </p:cNvPr>
          <p:cNvSpPr txBox="1">
            <a:spLocks/>
          </p:cNvSpPr>
          <p:nvPr/>
        </p:nvSpPr>
        <p:spPr>
          <a:xfrm>
            <a:off x="1054030"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a:t>Auto-Mission</a:t>
            </a:r>
          </a:p>
        </p:txBody>
      </p:sp>
      <p:graphicFrame>
        <p:nvGraphicFramePr>
          <p:cNvPr id="8" name="Tableau 7">
            <a:extLst>
              <a:ext uri="{FF2B5EF4-FFF2-40B4-BE49-F238E27FC236}">
                <a16:creationId xmlns:a16="http://schemas.microsoft.com/office/drawing/2014/main" id="{67178883-CA66-2194-6AC2-82EDF82BA5F8}"/>
              </a:ext>
            </a:extLst>
          </p:cNvPr>
          <p:cNvGraphicFramePr>
            <a:graphicFrameLocks noGrp="1"/>
          </p:cNvGraphicFramePr>
          <p:nvPr>
            <p:extLst>
              <p:ext uri="{D42A27DB-BD31-4B8C-83A1-F6EECF244321}">
                <p14:modId xmlns:p14="http://schemas.microsoft.com/office/powerpoint/2010/main" val="590790302"/>
              </p:ext>
            </p:extLst>
          </p:nvPr>
        </p:nvGraphicFramePr>
        <p:xfrm>
          <a:off x="1054030" y="3039886"/>
          <a:ext cx="12956223" cy="3657600"/>
        </p:xfrm>
        <a:graphic>
          <a:graphicData uri="http://schemas.openxmlformats.org/drawingml/2006/table">
            <a:tbl>
              <a:tblPr firstRow="1" bandRow="1">
                <a:tableStyleId>{00A15C55-8517-42AA-B614-E9B94910E393}</a:tableStyleId>
              </a:tblPr>
              <a:tblGrid>
                <a:gridCol w="7523480">
                  <a:extLst>
                    <a:ext uri="{9D8B030D-6E8A-4147-A177-3AD203B41FA5}">
                      <a16:colId xmlns:a16="http://schemas.microsoft.com/office/drawing/2014/main" val="3045092405"/>
                    </a:ext>
                  </a:extLst>
                </a:gridCol>
                <a:gridCol w="5432743">
                  <a:extLst>
                    <a:ext uri="{9D8B030D-6E8A-4147-A177-3AD203B41FA5}">
                      <a16:colId xmlns:a16="http://schemas.microsoft.com/office/drawing/2014/main" val="2121206083"/>
                    </a:ext>
                  </a:extLst>
                </a:gridCol>
              </a:tblGrid>
              <a:tr h="370840">
                <a:tc>
                  <a:txBody>
                    <a:bodyPr/>
                    <a:lstStyle/>
                    <a:p>
                      <a:r>
                        <a:rPr lang="fr-FR" sz="3200" dirty="0">
                          <a:latin typeface="Helvetica Now Text" panose="020B0504030202020204" pitchFamily="34" charset="0"/>
                        </a:rPr>
                        <a:t>Postes budgétaires</a:t>
                      </a:r>
                    </a:p>
                  </a:txBody>
                  <a:tcPr>
                    <a:solidFill>
                      <a:srgbClr val="0084BB"/>
                    </a:solidFill>
                  </a:tcPr>
                </a:tc>
                <a:tc>
                  <a:txBody>
                    <a:bodyPr/>
                    <a:lstStyle/>
                    <a:p>
                      <a:r>
                        <a:rPr lang="fr-FR" sz="3200" dirty="0">
                          <a:latin typeface="Helvetica Now Text" panose="020B0504030202020204" pitchFamily="34" charset="0"/>
                        </a:rPr>
                        <a:t>Budget (base forfait kilométrique déclaré)</a:t>
                      </a:r>
                    </a:p>
                  </a:txBody>
                  <a:tcPr>
                    <a:solidFill>
                      <a:srgbClr val="101E7F"/>
                    </a:solidFill>
                  </a:tcPr>
                </a:tc>
                <a:extLst>
                  <a:ext uri="{0D108BD9-81ED-4DB2-BD59-A6C34878D82A}">
                    <a16:rowId xmlns:a16="http://schemas.microsoft.com/office/drawing/2014/main" val="3457557871"/>
                  </a:ext>
                </a:extLst>
              </a:tr>
              <a:tr h="370840">
                <a:tc>
                  <a:txBody>
                    <a:bodyPr/>
                    <a:lstStyle/>
                    <a:p>
                      <a:r>
                        <a:rPr lang="fr-FR" sz="2800" dirty="0">
                          <a:latin typeface="Helvetica Now Text" panose="020B0504030202020204" pitchFamily="34" charset="0"/>
                        </a:rPr>
                        <a:t>Prime HT </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252563744"/>
                  </a:ext>
                </a:extLst>
              </a:tr>
              <a:tr h="370840">
                <a:tc>
                  <a:txBody>
                    <a:bodyPr/>
                    <a:lstStyle/>
                    <a:p>
                      <a:r>
                        <a:rPr lang="fr-FR" sz="2800" dirty="0">
                          <a:latin typeface="Helvetica Now Text" panose="020B0504030202020204" pitchFamily="34" charset="0"/>
                        </a:rPr>
                        <a:t>Prime TTC</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208472782"/>
                  </a:ext>
                </a:extLst>
              </a:tr>
              <a:tr h="370840">
                <a:tc>
                  <a:txBody>
                    <a:bodyPr/>
                    <a:lstStyle/>
                    <a:p>
                      <a:r>
                        <a:rPr lang="fr-FR" sz="2800" dirty="0">
                          <a:latin typeface="Helvetica Now Text" panose="020B0504030202020204" pitchFamily="34" charset="0"/>
                        </a:rPr>
                        <a:t>Frais d’administration et de gestion </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3699617981"/>
                  </a:ext>
                </a:extLst>
              </a:tr>
              <a:tr h="370840">
                <a:tc>
                  <a:txBody>
                    <a:bodyPr/>
                    <a:lstStyle/>
                    <a:p>
                      <a:r>
                        <a:rPr lang="fr-FR" sz="2800" dirty="0">
                          <a:latin typeface="Helvetica Now Text" panose="020B0504030202020204" pitchFamily="34" charset="0"/>
                        </a:rPr>
                        <a:t>Taxe attentat</a:t>
                      </a:r>
                    </a:p>
                  </a:txBody>
                  <a:tcPr/>
                </a:tc>
                <a:tc>
                  <a:txBody>
                    <a:bodyPr/>
                    <a:lstStyle/>
                    <a:p>
                      <a:pPr algn="ctr"/>
                      <a:r>
                        <a:rPr lang="fr-FR" sz="2800" dirty="0">
                          <a:latin typeface="Helvetica Now Text" panose="020B0504030202020204" pitchFamily="34" charset="0"/>
                        </a:rPr>
                        <a:t>6,50 €</a:t>
                      </a:r>
                    </a:p>
                  </a:txBody>
                  <a:tcPr/>
                </a:tc>
                <a:extLst>
                  <a:ext uri="{0D108BD9-81ED-4DB2-BD59-A6C34878D82A}">
                    <a16:rowId xmlns:a16="http://schemas.microsoft.com/office/drawing/2014/main" val="3900134846"/>
                  </a:ext>
                </a:extLst>
              </a:tr>
              <a:tr h="370840">
                <a:tc>
                  <a:txBody>
                    <a:bodyPr/>
                    <a:lstStyle/>
                    <a:p>
                      <a:r>
                        <a:rPr lang="fr-FR" sz="2800" b="1" dirty="0">
                          <a:solidFill>
                            <a:schemeClr val="bg1"/>
                          </a:solidFill>
                          <a:latin typeface="Helvetica Now Text" panose="020B0504030202020204" pitchFamily="34" charset="0"/>
                        </a:rPr>
                        <a:t>Budget prévisionnel </a:t>
                      </a:r>
                    </a:p>
                  </a:txBody>
                  <a:tcPr>
                    <a:solidFill>
                      <a:srgbClr val="D10058"/>
                    </a:solidFill>
                  </a:tcPr>
                </a:tc>
                <a:tc>
                  <a:txBody>
                    <a:bodyPr/>
                    <a:lstStyle/>
                    <a:p>
                      <a:pPr algn="ctr"/>
                      <a:endParaRPr lang="fr-FR" sz="2800" b="1" dirty="0">
                        <a:solidFill>
                          <a:schemeClr val="bg1"/>
                        </a:solidFill>
                        <a:latin typeface="Helvetica Now Text" panose="020B0504030202020204" pitchFamily="34" charset="0"/>
                      </a:endParaRPr>
                    </a:p>
                  </a:txBody>
                  <a:tcPr>
                    <a:solidFill>
                      <a:srgbClr val="D10058"/>
                    </a:solidFill>
                  </a:tcPr>
                </a:tc>
                <a:extLst>
                  <a:ext uri="{0D108BD9-81ED-4DB2-BD59-A6C34878D82A}">
                    <a16:rowId xmlns:a16="http://schemas.microsoft.com/office/drawing/2014/main" val="2253553894"/>
                  </a:ext>
                </a:extLst>
              </a:tr>
            </a:tbl>
          </a:graphicData>
        </a:graphic>
      </p:graphicFrame>
    </p:spTree>
    <p:extLst>
      <p:ext uri="{BB962C8B-B14F-4D97-AF65-F5344CB8AC3E}">
        <p14:creationId xmlns:p14="http://schemas.microsoft.com/office/powerpoint/2010/main" val="1334956930"/>
      </p:ext>
    </p:extLst>
  </p:cSld>
  <p:clrMapOvr>
    <a:masterClrMapping/>
  </p:clrMapOvr>
</p:sld>
</file>

<file path=ppt/theme/theme1.xml><?xml version="1.0" encoding="utf-8"?>
<a:theme xmlns:a="http://schemas.openxmlformats.org/drawingml/2006/main" name="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2.xml><?xml version="1.0" encoding="utf-8"?>
<a:theme xmlns:a="http://schemas.openxmlformats.org/drawingml/2006/main" name="5_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3.xml><?xml version="1.0" encoding="utf-8"?>
<a:theme xmlns:a="http://schemas.openxmlformats.org/drawingml/2006/main" name="6_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eb8cbaf-18a0-40ab-9f9f-b872637fc883" xsi:nil="true"/>
    <lcf76f155ced4ddcb4097134ff3c332f xmlns="f4f8d263-0021-498c-8bc4-c6dc5e3bf15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14F1C14B6C414FA865B6FDF00DBC80" ma:contentTypeVersion="11" ma:contentTypeDescription="Crée un document." ma:contentTypeScope="" ma:versionID="a5da218c61e568e8a166bf9011250a49">
  <xsd:schema xmlns:xsd="http://www.w3.org/2001/XMLSchema" xmlns:xs="http://www.w3.org/2001/XMLSchema" xmlns:p="http://schemas.microsoft.com/office/2006/metadata/properties" xmlns:ns2="f4f8d263-0021-498c-8bc4-c6dc5e3bf15f" xmlns:ns3="4eb8cbaf-18a0-40ab-9f9f-b872637fc883" targetNamespace="http://schemas.microsoft.com/office/2006/metadata/properties" ma:root="true" ma:fieldsID="17ca957e105a050882cb9055c2ae5921" ns2:_="" ns3:_="">
    <xsd:import namespace="f4f8d263-0021-498c-8bc4-c6dc5e3bf15f"/>
    <xsd:import namespace="4eb8cbaf-18a0-40ab-9f9f-b872637fc88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8d263-0021-498c-8bc4-c6dc5e3bf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1fdf30fe-1347-464b-aacb-c31a0be721f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b8cbaf-18a0-40ab-9f9f-b872637fc883"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ce890c4-a05c-4a45-a15f-db2a978a9c47}" ma:internalName="TaxCatchAll" ma:showField="CatchAllData" ma:web="97cf2012-1c79-4396-bf82-d5438ed25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6DC340-B0BC-4F20-8B5A-E7EDC4007479}">
  <ds:schemaRefs>
    <ds:schemaRef ds:uri="http://schemas.microsoft.com/sharepoint/v3/contenttype/forms"/>
  </ds:schemaRefs>
</ds:datastoreItem>
</file>

<file path=customXml/itemProps2.xml><?xml version="1.0" encoding="utf-8"?>
<ds:datastoreItem xmlns:ds="http://schemas.openxmlformats.org/officeDocument/2006/customXml" ds:itemID="{05363840-C1D5-4BB3-835B-ADDC36BC0151}">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4f8d263-0021-498c-8bc4-c6dc5e3bf15f"/>
    <ds:schemaRef ds:uri="http://purl.org/dc/elements/1.1/"/>
    <ds:schemaRef ds:uri="4eb8cbaf-18a0-40ab-9f9f-b872637fc883"/>
    <ds:schemaRef ds:uri="http://www.w3.org/XML/1998/namespace"/>
    <ds:schemaRef ds:uri="http://purl.org/dc/terms/"/>
  </ds:schemaRefs>
</ds:datastoreItem>
</file>

<file path=customXml/itemProps3.xml><?xml version="1.0" encoding="utf-8"?>
<ds:datastoreItem xmlns:ds="http://schemas.openxmlformats.org/officeDocument/2006/customXml" ds:itemID="{B25B563F-6798-431B-A868-01EBA1106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8d263-0021-498c-8bc4-c6dc5e3bf15f"/>
    <ds:schemaRef ds:uri="4eb8cbaf-18a0-40ab-9f9f-b872637fc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Thème Office</Template>
  <TotalTime>2294</TotalTime>
  <Words>2075</Words>
  <Application>Microsoft Office PowerPoint</Application>
  <PresentationFormat>Personnalisé</PresentationFormat>
  <Paragraphs>366</Paragraphs>
  <Slides>12</Slides>
  <Notes>2</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12</vt:i4>
      </vt:variant>
    </vt:vector>
  </HeadingPairs>
  <TitlesOfParts>
    <vt:vector size="22" baseType="lpstr">
      <vt:lpstr>Arial</vt:lpstr>
      <vt:lpstr>Calibri</vt:lpstr>
      <vt:lpstr>Helvetica Neue Condensed Bold</vt:lpstr>
      <vt:lpstr>Helvetica Now Display</vt:lpstr>
      <vt:lpstr>Helvetica Now Text</vt:lpstr>
      <vt:lpstr>Helvetica Now Text Light</vt:lpstr>
      <vt:lpstr>System Font Regular</vt:lpstr>
      <vt:lpstr>Thème Office</vt:lpstr>
      <vt:lpstr>5_Thème Office</vt:lpstr>
      <vt:lpstr>6_Thème Office</vt:lpstr>
      <vt:lpstr>Présentation PowerPoint</vt:lpstr>
      <vt:lpstr>Présentation du risque Auto-Mission</vt:lpstr>
      <vt:lpstr>Présentation PowerPoint</vt:lpstr>
      <vt:lpstr>Comparatif des garanties entre AXA &amp; MMA</vt:lpstr>
      <vt:lpstr>Notre proposition de couverture Auto-Mission</vt:lpstr>
      <vt:lpstr>Notre proposition de couverture Auto-Mission</vt:lpstr>
      <vt:lpstr>Notre proposition de couverture Auto-Mission</vt:lpstr>
      <vt:lpstr>Notre proposition de couverture Auto-Mission</vt:lpstr>
      <vt:lpstr>Proposition budgétaire négociée</vt:lpstr>
      <vt:lpstr>Informations générales sur le devis</vt:lpstr>
      <vt:lpstr>Vos données personnelles</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Sylvie Khlaut</dc:creator>
  <cp:keywords/>
  <dc:description/>
  <cp:lastModifiedBy>François BOUSSENGUI</cp:lastModifiedBy>
  <cp:revision>75</cp:revision>
  <dcterms:created xsi:type="dcterms:W3CDTF">2023-05-10T09:33:52Z</dcterms:created>
  <dcterms:modified xsi:type="dcterms:W3CDTF">2025-03-24T10:35:21Z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0x0101002214F1C14B6C414FA865B6FDF00DBC80</vt:lpwstr>
  </property>
</Properties>
</file>